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Raleway Thin"/>
      <p:bold r:id="rId27"/>
      <p:boldItalic r:id="rId28"/>
    </p:embeddedFont>
    <p:embeddedFont>
      <p:font typeface="Fira Sans Extra Condensed Medium"/>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782">
          <p15:clr>
            <a:srgbClr val="9AA0A6"/>
          </p15:clr>
        </p15:guide>
        <p15:guide id="2" pos="716">
          <p15:clr>
            <a:srgbClr val="9AA0A6"/>
          </p15:clr>
        </p15:guide>
        <p15:guide id="3" orient="horz" pos="345">
          <p15:clr>
            <a:srgbClr val="9AA0A6"/>
          </p15:clr>
        </p15:guide>
        <p15:guide id="4" pos="2880">
          <p15:clr>
            <a:srgbClr val="9AA0A6"/>
          </p15:clr>
        </p15:guide>
        <p15:guide id="5" pos="504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782" orient="horz"/>
        <p:guide pos="716"/>
        <p:guide pos="345" orient="horz"/>
        <p:guide pos="2880"/>
        <p:guide pos="504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RalewayThin-boldItalic.fntdata"/><Relationship Id="rId27" Type="http://schemas.openxmlformats.org/officeDocument/2006/relationships/font" Target="fonts/RalewayThin-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ExtraCondensedMedium-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ExtraCondensedMedium-italic.fntdata"/><Relationship Id="rId30" Type="http://schemas.openxmlformats.org/officeDocument/2006/relationships/font" Target="fonts/FiraSansExtraCondensedMedium-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FiraSansExtraCondensedMedium-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7471936de1_1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7471936de1_1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7471936de1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7471936de1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3" name="Shape 1133"/>
        <p:cNvGrpSpPr/>
        <p:nvPr/>
      </p:nvGrpSpPr>
      <p:grpSpPr>
        <a:xfrm>
          <a:off x="0" y="0"/>
          <a:ext cx="0" cy="0"/>
          <a:chOff x="0" y="0"/>
          <a:chExt cx="0" cy="0"/>
        </a:xfrm>
      </p:grpSpPr>
      <p:sp>
        <p:nvSpPr>
          <p:cNvPr id="1134" name="Google Shape;1134;g7471936de1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5" name="Google Shape;1135;g7471936de1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70cc6ec88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70cc6ec88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7471936de1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7471936de1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g7fde6e58d2_5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7fde6e58d2_5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0" name="Shape 1570"/>
        <p:cNvGrpSpPr/>
        <p:nvPr/>
      </p:nvGrpSpPr>
      <p:grpSpPr>
        <a:xfrm>
          <a:off x="0" y="0"/>
          <a:ext cx="0" cy="0"/>
          <a:chOff x="0" y="0"/>
          <a:chExt cx="0" cy="0"/>
        </a:xfrm>
      </p:grpSpPr>
      <p:sp>
        <p:nvSpPr>
          <p:cNvPr id="1571" name="Google Shape;1571;g7fde6e58d2_5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2" name="Google Shape;1572;g7fde6e58d2_5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7" name="Shape 1577"/>
        <p:cNvGrpSpPr/>
        <p:nvPr/>
      </p:nvGrpSpPr>
      <p:grpSpPr>
        <a:xfrm>
          <a:off x="0" y="0"/>
          <a:ext cx="0" cy="0"/>
          <a:chOff x="0" y="0"/>
          <a:chExt cx="0" cy="0"/>
        </a:xfrm>
      </p:grpSpPr>
      <p:sp>
        <p:nvSpPr>
          <p:cNvPr id="1578" name="Google Shape;1578;g7fde6e58d2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9" name="Google Shape;1579;g7fde6e58d2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70cc6ec8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70cc6ec8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75518714f1_0_2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75518714f1_0_2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70cc6ec88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70cc6ec88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75518714f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75518714f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7fde6e58d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7fde6e58d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70cc6ec88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70cc6ec88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7471936de1_1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7471936de1_1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 name="Shape 853"/>
        <p:cNvGrpSpPr/>
        <p:nvPr/>
      </p:nvGrpSpPr>
      <p:grpSpPr>
        <a:xfrm>
          <a:off x="0" y="0"/>
          <a:ext cx="0" cy="0"/>
          <a:chOff x="0" y="0"/>
          <a:chExt cx="0" cy="0"/>
        </a:xfrm>
      </p:grpSpPr>
      <p:sp>
        <p:nvSpPr>
          <p:cNvPr id="854" name="Google Shape;854;g74e36b8f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 name="Google Shape;855;g74e36b8f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90670" y="957425"/>
            <a:ext cx="4095600" cy="2597100"/>
          </a:xfrm>
          <a:prstGeom prst="rect">
            <a:avLst/>
          </a:prstGeom>
        </p:spPr>
        <p:txBody>
          <a:bodyPr anchorCtr="0" anchor="t" bIns="91425" lIns="91425" spcFirstLastPara="1" rIns="91425" wrap="square" tIns="91425">
            <a:noAutofit/>
          </a:bodyPr>
          <a:lstStyle>
            <a:lvl1pPr lvl="0" rtl="0">
              <a:spcBef>
                <a:spcPts val="0"/>
              </a:spcBef>
              <a:spcAft>
                <a:spcPts val="0"/>
              </a:spcAft>
              <a:buSzPts val="9600"/>
              <a:buNone/>
              <a:defRPr sz="72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p:txBody>
      </p:sp>
      <p:sp>
        <p:nvSpPr>
          <p:cNvPr id="10" name="Google Shape;10;p2"/>
          <p:cNvSpPr txBox="1"/>
          <p:nvPr>
            <p:ph idx="1" type="subTitle"/>
          </p:nvPr>
        </p:nvSpPr>
        <p:spPr>
          <a:xfrm>
            <a:off x="1327689" y="3498937"/>
            <a:ext cx="2087400" cy="670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 name="Shape 41"/>
        <p:cNvGrpSpPr/>
        <p:nvPr/>
      </p:nvGrpSpPr>
      <p:grpSpPr>
        <a:xfrm>
          <a:off x="0" y="0"/>
          <a:ext cx="0" cy="0"/>
          <a:chOff x="0" y="0"/>
          <a:chExt cx="0" cy="0"/>
        </a:xfrm>
      </p:grpSpPr>
      <p:sp>
        <p:nvSpPr>
          <p:cNvPr id="42" name="Google Shape;42;p11"/>
          <p:cNvSpPr txBox="1"/>
          <p:nvPr>
            <p:ph idx="1" type="subTitle"/>
          </p:nvPr>
        </p:nvSpPr>
        <p:spPr>
          <a:xfrm flipH="1">
            <a:off x="2001775" y="2802050"/>
            <a:ext cx="5140500" cy="6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43" name="Google Shape;43;p11"/>
          <p:cNvSpPr txBox="1"/>
          <p:nvPr>
            <p:ph hasCustomPrompt="1" type="title"/>
          </p:nvPr>
        </p:nvSpPr>
        <p:spPr>
          <a:xfrm flipH="1">
            <a:off x="3695029" y="212459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44" name="Shape 44"/>
        <p:cNvGrpSpPr/>
        <p:nvPr/>
      </p:nvGrpSpPr>
      <p:grpSpPr>
        <a:xfrm>
          <a:off x="0" y="0"/>
          <a:ext cx="0" cy="0"/>
          <a:chOff x="0" y="0"/>
          <a:chExt cx="0" cy="0"/>
        </a:xfrm>
      </p:grpSpPr>
      <p:sp>
        <p:nvSpPr>
          <p:cNvPr id="45" name="Google Shape;45;p12"/>
          <p:cNvSpPr txBox="1"/>
          <p:nvPr>
            <p:ph type="ctrTitle"/>
          </p:nvPr>
        </p:nvSpPr>
        <p:spPr>
          <a:xfrm flipH="1">
            <a:off x="720025" y="2829282"/>
            <a:ext cx="2195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b="1" sz="24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46" name="Google Shape;46;p12"/>
          <p:cNvSpPr txBox="1"/>
          <p:nvPr>
            <p:ph idx="1" type="subTitle"/>
          </p:nvPr>
        </p:nvSpPr>
        <p:spPr>
          <a:xfrm flipH="1">
            <a:off x="720000" y="3366921"/>
            <a:ext cx="2195400" cy="89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7" name="Google Shape;47;p12"/>
          <p:cNvSpPr txBox="1"/>
          <p:nvPr>
            <p:ph idx="2" type="ctrTitle"/>
          </p:nvPr>
        </p:nvSpPr>
        <p:spPr>
          <a:xfrm flipH="1">
            <a:off x="3474309" y="2829282"/>
            <a:ext cx="2195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b="1" sz="24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48" name="Google Shape;48;p12"/>
          <p:cNvSpPr txBox="1"/>
          <p:nvPr>
            <p:ph idx="3" type="subTitle"/>
          </p:nvPr>
        </p:nvSpPr>
        <p:spPr>
          <a:xfrm flipH="1">
            <a:off x="3474283" y="3366921"/>
            <a:ext cx="2195400" cy="89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9" name="Google Shape;49;p12"/>
          <p:cNvSpPr txBox="1"/>
          <p:nvPr>
            <p:ph idx="4" type="ctrTitle"/>
          </p:nvPr>
        </p:nvSpPr>
        <p:spPr>
          <a:xfrm flipH="1">
            <a:off x="6240200" y="2829282"/>
            <a:ext cx="2195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b="1" sz="24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50" name="Google Shape;50;p12"/>
          <p:cNvSpPr txBox="1"/>
          <p:nvPr>
            <p:ph idx="5" type="subTitle"/>
          </p:nvPr>
        </p:nvSpPr>
        <p:spPr>
          <a:xfrm flipH="1">
            <a:off x="6240175" y="3366921"/>
            <a:ext cx="2195400" cy="89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1" name="Google Shape;51;p12"/>
          <p:cNvSpPr txBox="1"/>
          <p:nvPr>
            <p:ph idx="6" type="title"/>
          </p:nvPr>
        </p:nvSpPr>
        <p:spPr>
          <a:xfrm>
            <a:off x="1054650"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12">
    <p:spTree>
      <p:nvGrpSpPr>
        <p:cNvPr id="52" name="Shape 52"/>
        <p:cNvGrpSpPr/>
        <p:nvPr/>
      </p:nvGrpSpPr>
      <p:grpSpPr>
        <a:xfrm>
          <a:off x="0" y="0"/>
          <a:ext cx="0" cy="0"/>
          <a:chOff x="0" y="0"/>
          <a:chExt cx="0" cy="0"/>
        </a:xfrm>
      </p:grpSpPr>
      <p:sp>
        <p:nvSpPr>
          <p:cNvPr id="53" name="Google Shape;53;p13"/>
          <p:cNvSpPr txBox="1"/>
          <p:nvPr>
            <p:ph type="ctrTitle"/>
          </p:nvPr>
        </p:nvSpPr>
        <p:spPr>
          <a:xfrm flipH="1">
            <a:off x="5816750" y="3981612"/>
            <a:ext cx="2195400" cy="577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b="1" sz="14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54" name="Google Shape;54;p13"/>
          <p:cNvSpPr txBox="1"/>
          <p:nvPr>
            <p:ph idx="1" type="subTitle"/>
          </p:nvPr>
        </p:nvSpPr>
        <p:spPr>
          <a:xfrm flipH="1">
            <a:off x="4617950" y="3229875"/>
            <a:ext cx="3394200" cy="896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5" name="Google Shape;55;p13"/>
          <p:cNvSpPr txBox="1"/>
          <p:nvPr>
            <p:ph idx="2" type="ctrTitle"/>
          </p:nvPr>
        </p:nvSpPr>
        <p:spPr>
          <a:xfrm flipH="1">
            <a:off x="5362550" y="2993304"/>
            <a:ext cx="2649600" cy="577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b="1" sz="14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56" name="Google Shape;56;p13"/>
          <p:cNvSpPr txBox="1"/>
          <p:nvPr>
            <p:ph idx="3" type="subTitle"/>
          </p:nvPr>
        </p:nvSpPr>
        <p:spPr>
          <a:xfrm flipH="1">
            <a:off x="4617950" y="2234183"/>
            <a:ext cx="3394200" cy="896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7" name="Google Shape;57;p13"/>
          <p:cNvSpPr txBox="1"/>
          <p:nvPr>
            <p:ph idx="4" type="ctrTitle"/>
          </p:nvPr>
        </p:nvSpPr>
        <p:spPr>
          <a:xfrm flipH="1">
            <a:off x="5362550" y="1992994"/>
            <a:ext cx="2649600" cy="577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b="1" sz="14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58" name="Google Shape;58;p13"/>
          <p:cNvSpPr txBox="1"/>
          <p:nvPr>
            <p:ph idx="5" type="subTitle"/>
          </p:nvPr>
        </p:nvSpPr>
        <p:spPr>
          <a:xfrm flipH="1">
            <a:off x="4617950" y="1241275"/>
            <a:ext cx="3394200" cy="896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9" name="Google Shape;59;p13"/>
          <p:cNvSpPr txBox="1"/>
          <p:nvPr>
            <p:ph idx="6" type="title"/>
          </p:nvPr>
        </p:nvSpPr>
        <p:spPr>
          <a:xfrm>
            <a:off x="1054650"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2_1">
    <p:spTree>
      <p:nvGrpSpPr>
        <p:cNvPr id="60" name="Shape 60"/>
        <p:cNvGrpSpPr/>
        <p:nvPr/>
      </p:nvGrpSpPr>
      <p:grpSpPr>
        <a:xfrm>
          <a:off x="0" y="0"/>
          <a:ext cx="0" cy="0"/>
          <a:chOff x="0" y="0"/>
          <a:chExt cx="0" cy="0"/>
        </a:xfrm>
      </p:grpSpPr>
      <p:sp>
        <p:nvSpPr>
          <p:cNvPr id="61" name="Google Shape;61;p14"/>
          <p:cNvSpPr txBox="1"/>
          <p:nvPr>
            <p:ph type="ctrTitle"/>
          </p:nvPr>
        </p:nvSpPr>
        <p:spPr>
          <a:xfrm flipH="1">
            <a:off x="2397705" y="3197600"/>
            <a:ext cx="1683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2" name="Google Shape;62;p14"/>
          <p:cNvSpPr txBox="1"/>
          <p:nvPr>
            <p:ph idx="1" type="subTitle"/>
          </p:nvPr>
        </p:nvSpPr>
        <p:spPr>
          <a:xfrm flipH="1">
            <a:off x="2397867" y="3653838"/>
            <a:ext cx="2195400" cy="89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3" name="Google Shape;63;p14"/>
          <p:cNvSpPr txBox="1"/>
          <p:nvPr>
            <p:ph idx="2" type="ctrTitle"/>
          </p:nvPr>
        </p:nvSpPr>
        <p:spPr>
          <a:xfrm flipH="1">
            <a:off x="5248425" y="2136400"/>
            <a:ext cx="1416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4" name="Google Shape;64;p14"/>
          <p:cNvSpPr txBox="1"/>
          <p:nvPr>
            <p:ph idx="3" type="subTitle"/>
          </p:nvPr>
        </p:nvSpPr>
        <p:spPr>
          <a:xfrm flipH="1">
            <a:off x="4469325" y="2592638"/>
            <a:ext cx="2195400" cy="89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5" name="Google Shape;65;p14"/>
          <p:cNvSpPr txBox="1"/>
          <p:nvPr>
            <p:ph idx="4" type="title"/>
          </p:nvPr>
        </p:nvSpPr>
        <p:spPr>
          <a:xfrm>
            <a:off x="1025047"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0">
    <p:spTree>
      <p:nvGrpSpPr>
        <p:cNvPr id="66" name="Shape 66"/>
        <p:cNvGrpSpPr/>
        <p:nvPr/>
      </p:nvGrpSpPr>
      <p:grpSpPr>
        <a:xfrm>
          <a:off x="0" y="0"/>
          <a:ext cx="0" cy="0"/>
          <a:chOff x="0" y="0"/>
          <a:chExt cx="0" cy="0"/>
        </a:xfrm>
      </p:grpSpPr>
      <p:sp>
        <p:nvSpPr>
          <p:cNvPr id="67" name="Google Shape;67;p15"/>
          <p:cNvSpPr txBox="1"/>
          <p:nvPr>
            <p:ph type="ctrTitle"/>
          </p:nvPr>
        </p:nvSpPr>
        <p:spPr>
          <a:xfrm flipH="1">
            <a:off x="1580125" y="1993205"/>
            <a:ext cx="2195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8" name="Google Shape;68;p15"/>
          <p:cNvSpPr txBox="1"/>
          <p:nvPr>
            <p:ph idx="1" type="subTitle"/>
          </p:nvPr>
        </p:nvSpPr>
        <p:spPr>
          <a:xfrm flipH="1">
            <a:off x="1403575" y="2411059"/>
            <a:ext cx="25485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9" name="Google Shape;69;p15"/>
          <p:cNvSpPr txBox="1"/>
          <p:nvPr>
            <p:ph idx="2" type="ctrTitle"/>
          </p:nvPr>
        </p:nvSpPr>
        <p:spPr>
          <a:xfrm flipH="1">
            <a:off x="5288475" y="1993205"/>
            <a:ext cx="2195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0" name="Google Shape;70;p15"/>
          <p:cNvSpPr txBox="1"/>
          <p:nvPr>
            <p:ph idx="3" type="subTitle"/>
          </p:nvPr>
        </p:nvSpPr>
        <p:spPr>
          <a:xfrm flipH="1">
            <a:off x="5028525" y="2411050"/>
            <a:ext cx="27153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1" name="Google Shape;71;p15"/>
          <p:cNvSpPr txBox="1"/>
          <p:nvPr>
            <p:ph idx="4" type="ctrTitle"/>
          </p:nvPr>
        </p:nvSpPr>
        <p:spPr>
          <a:xfrm flipH="1">
            <a:off x="1580125" y="3713105"/>
            <a:ext cx="2195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2" name="Google Shape;72;p15"/>
          <p:cNvSpPr txBox="1"/>
          <p:nvPr>
            <p:ph idx="5" type="subTitle"/>
          </p:nvPr>
        </p:nvSpPr>
        <p:spPr>
          <a:xfrm flipH="1">
            <a:off x="1403575" y="4123694"/>
            <a:ext cx="25485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3" name="Google Shape;73;p15"/>
          <p:cNvSpPr txBox="1"/>
          <p:nvPr>
            <p:ph idx="6" type="ctrTitle"/>
          </p:nvPr>
        </p:nvSpPr>
        <p:spPr>
          <a:xfrm flipH="1">
            <a:off x="5288475" y="3713105"/>
            <a:ext cx="21954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4" name="Google Shape;74;p15"/>
          <p:cNvSpPr txBox="1"/>
          <p:nvPr>
            <p:ph idx="7" type="subTitle"/>
          </p:nvPr>
        </p:nvSpPr>
        <p:spPr>
          <a:xfrm flipH="1">
            <a:off x="5111925" y="4123694"/>
            <a:ext cx="25485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5" name="Google Shape;75;p15"/>
          <p:cNvSpPr txBox="1"/>
          <p:nvPr>
            <p:ph idx="8" type="title"/>
          </p:nvPr>
        </p:nvSpPr>
        <p:spPr>
          <a:xfrm>
            <a:off x="1054650"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0_1">
    <p:spTree>
      <p:nvGrpSpPr>
        <p:cNvPr id="76" name="Shape 76"/>
        <p:cNvGrpSpPr/>
        <p:nvPr/>
      </p:nvGrpSpPr>
      <p:grpSpPr>
        <a:xfrm>
          <a:off x="0" y="0"/>
          <a:ext cx="0" cy="0"/>
          <a:chOff x="0" y="0"/>
          <a:chExt cx="0" cy="0"/>
        </a:xfrm>
      </p:grpSpPr>
      <p:sp>
        <p:nvSpPr>
          <p:cNvPr id="77" name="Google Shape;77;p16"/>
          <p:cNvSpPr txBox="1"/>
          <p:nvPr>
            <p:ph type="ctrTitle"/>
          </p:nvPr>
        </p:nvSpPr>
        <p:spPr>
          <a:xfrm flipH="1">
            <a:off x="1265292" y="1512925"/>
            <a:ext cx="1891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8" name="Google Shape;78;p16"/>
          <p:cNvSpPr txBox="1"/>
          <p:nvPr>
            <p:ph idx="1" type="subTitle"/>
          </p:nvPr>
        </p:nvSpPr>
        <p:spPr>
          <a:xfrm flipH="1">
            <a:off x="1265273" y="1930775"/>
            <a:ext cx="16725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9" name="Google Shape;79;p16"/>
          <p:cNvSpPr txBox="1"/>
          <p:nvPr>
            <p:ph idx="2" type="ctrTitle"/>
          </p:nvPr>
        </p:nvSpPr>
        <p:spPr>
          <a:xfrm flipH="1">
            <a:off x="3279682" y="1512925"/>
            <a:ext cx="1983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80" name="Google Shape;80;p16"/>
          <p:cNvSpPr txBox="1"/>
          <p:nvPr>
            <p:ph idx="3" type="subTitle"/>
          </p:nvPr>
        </p:nvSpPr>
        <p:spPr>
          <a:xfrm flipH="1">
            <a:off x="3279914" y="1930775"/>
            <a:ext cx="16725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1" name="Google Shape;81;p16"/>
          <p:cNvSpPr txBox="1"/>
          <p:nvPr>
            <p:ph idx="4" type="ctrTitle"/>
          </p:nvPr>
        </p:nvSpPr>
        <p:spPr>
          <a:xfrm flipH="1">
            <a:off x="1265292" y="2864057"/>
            <a:ext cx="1891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82" name="Google Shape;82;p16"/>
          <p:cNvSpPr txBox="1"/>
          <p:nvPr>
            <p:ph idx="5" type="subTitle"/>
          </p:nvPr>
        </p:nvSpPr>
        <p:spPr>
          <a:xfrm flipH="1">
            <a:off x="1265273" y="3274648"/>
            <a:ext cx="16725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 name="Google Shape;83;p16"/>
          <p:cNvSpPr txBox="1"/>
          <p:nvPr>
            <p:ph idx="6" type="ctrTitle"/>
          </p:nvPr>
        </p:nvSpPr>
        <p:spPr>
          <a:xfrm flipH="1">
            <a:off x="3279682" y="2864057"/>
            <a:ext cx="1983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84" name="Google Shape;84;p16"/>
          <p:cNvSpPr txBox="1"/>
          <p:nvPr>
            <p:ph idx="7" type="subTitle"/>
          </p:nvPr>
        </p:nvSpPr>
        <p:spPr>
          <a:xfrm flipH="1">
            <a:off x="3279749" y="3274650"/>
            <a:ext cx="16725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5" name="Google Shape;85;p16"/>
          <p:cNvSpPr txBox="1"/>
          <p:nvPr>
            <p:ph idx="8" type="title"/>
          </p:nvPr>
        </p:nvSpPr>
        <p:spPr>
          <a:xfrm>
            <a:off x="1054650"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
    <p:spTree>
      <p:nvGrpSpPr>
        <p:cNvPr id="86" name="Shape 86"/>
        <p:cNvGrpSpPr/>
        <p:nvPr/>
      </p:nvGrpSpPr>
      <p:grpSpPr>
        <a:xfrm>
          <a:off x="0" y="0"/>
          <a:ext cx="0" cy="0"/>
          <a:chOff x="0" y="0"/>
          <a:chExt cx="0" cy="0"/>
        </a:xfrm>
      </p:grpSpPr>
      <p:sp>
        <p:nvSpPr>
          <p:cNvPr id="87" name="Google Shape;87;p17"/>
          <p:cNvSpPr txBox="1"/>
          <p:nvPr>
            <p:ph idx="1" type="subTitle"/>
          </p:nvPr>
        </p:nvSpPr>
        <p:spPr>
          <a:xfrm>
            <a:off x="2952550" y="1329323"/>
            <a:ext cx="5140500" cy="67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88" name="Google Shape;88;p17"/>
          <p:cNvSpPr txBox="1"/>
          <p:nvPr>
            <p:ph hasCustomPrompt="1" type="title"/>
          </p:nvPr>
        </p:nvSpPr>
        <p:spPr>
          <a:xfrm>
            <a:off x="3335050" y="728073"/>
            <a:ext cx="4758000" cy="5778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6000"/>
              <a:buNone/>
              <a:defRPr sz="4800">
                <a:solidFill>
                  <a:schemeClr val="accent1"/>
                </a:solidFill>
                <a:latin typeface="Raleway Thin"/>
                <a:ea typeface="Raleway Thin"/>
                <a:cs typeface="Raleway Thin"/>
                <a:sym typeface="Raleway Thin"/>
              </a:defRPr>
            </a:lvl1pPr>
            <a:lvl2pPr lvl="1"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89" name="Google Shape;89;p17"/>
          <p:cNvSpPr txBox="1"/>
          <p:nvPr>
            <p:ph idx="2" type="subTitle"/>
          </p:nvPr>
        </p:nvSpPr>
        <p:spPr>
          <a:xfrm>
            <a:off x="1990525" y="2677273"/>
            <a:ext cx="5140500" cy="6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90" name="Google Shape;90;p17"/>
          <p:cNvSpPr txBox="1"/>
          <p:nvPr>
            <p:ph hasCustomPrompt="1" idx="3" type="title"/>
          </p:nvPr>
        </p:nvSpPr>
        <p:spPr>
          <a:xfrm>
            <a:off x="1396977" y="2076023"/>
            <a:ext cx="63279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4800">
                <a:solidFill>
                  <a:schemeClr val="accent1"/>
                </a:solidFill>
                <a:latin typeface="Raleway Thin"/>
                <a:ea typeface="Raleway Thin"/>
                <a:cs typeface="Raleway Thin"/>
                <a:sym typeface="Raleway Thin"/>
              </a:defRPr>
            </a:lvl1pPr>
            <a:lvl2pPr lvl="1"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91" name="Google Shape;91;p17"/>
          <p:cNvSpPr txBox="1"/>
          <p:nvPr>
            <p:ph idx="4" type="subTitle"/>
          </p:nvPr>
        </p:nvSpPr>
        <p:spPr>
          <a:xfrm>
            <a:off x="1038025" y="4028775"/>
            <a:ext cx="4367100" cy="6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92" name="Google Shape;92;p17"/>
          <p:cNvSpPr txBox="1"/>
          <p:nvPr>
            <p:ph hasCustomPrompt="1" idx="5" type="title"/>
          </p:nvPr>
        </p:nvSpPr>
        <p:spPr>
          <a:xfrm>
            <a:off x="1038025" y="3427525"/>
            <a:ext cx="4758000" cy="577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6000"/>
              <a:buNone/>
              <a:defRPr sz="4800">
                <a:solidFill>
                  <a:schemeClr val="accent1"/>
                </a:solidFill>
                <a:latin typeface="Raleway Thin"/>
                <a:ea typeface="Raleway Thin"/>
                <a:cs typeface="Raleway Thin"/>
                <a:sym typeface="Raleway Thin"/>
              </a:defRPr>
            </a:lvl1pPr>
            <a:lvl2pPr lvl="1"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93" name="Shape 93"/>
        <p:cNvGrpSpPr/>
        <p:nvPr/>
      </p:nvGrpSpPr>
      <p:grpSpPr>
        <a:xfrm>
          <a:off x="0" y="0"/>
          <a:ext cx="0" cy="0"/>
          <a:chOff x="0" y="0"/>
          <a:chExt cx="0" cy="0"/>
        </a:xfrm>
      </p:grpSpPr>
      <p:sp>
        <p:nvSpPr>
          <p:cNvPr id="94" name="Google Shape;94;p18"/>
          <p:cNvSpPr txBox="1"/>
          <p:nvPr>
            <p:ph type="ctrTitle"/>
          </p:nvPr>
        </p:nvSpPr>
        <p:spPr>
          <a:xfrm>
            <a:off x="1042725" y="1757595"/>
            <a:ext cx="19065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95" name="Google Shape;95;p18"/>
          <p:cNvSpPr txBox="1"/>
          <p:nvPr>
            <p:ph idx="1" type="subTitle"/>
          </p:nvPr>
        </p:nvSpPr>
        <p:spPr>
          <a:xfrm>
            <a:off x="1027923" y="2146599"/>
            <a:ext cx="1691100" cy="83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800"/>
              <a:buNone/>
              <a:defRPr sz="1400"/>
            </a:lvl1pPr>
            <a:lvl2pPr lvl="1" rtl="0" algn="ctr">
              <a:lnSpc>
                <a:spcPct val="100000"/>
              </a:lnSpc>
              <a:spcBef>
                <a:spcPts val="0"/>
              </a:spcBef>
              <a:spcAft>
                <a:spcPts val="0"/>
              </a:spcAft>
              <a:buClr>
                <a:srgbClr val="434343"/>
              </a:buClr>
              <a:buSzPts val="1400"/>
              <a:buNone/>
              <a:defRPr>
                <a:solidFill>
                  <a:srgbClr val="434343"/>
                </a:solidFill>
              </a:defRPr>
            </a:lvl2pPr>
            <a:lvl3pPr lvl="2" rtl="0" algn="ctr">
              <a:lnSpc>
                <a:spcPct val="100000"/>
              </a:lnSpc>
              <a:spcBef>
                <a:spcPts val="0"/>
              </a:spcBef>
              <a:spcAft>
                <a:spcPts val="0"/>
              </a:spcAft>
              <a:buClr>
                <a:srgbClr val="434343"/>
              </a:buClr>
              <a:buSzPts val="1400"/>
              <a:buNone/>
              <a:defRPr>
                <a:solidFill>
                  <a:srgbClr val="434343"/>
                </a:solidFill>
              </a:defRPr>
            </a:lvl3pPr>
            <a:lvl4pPr lvl="3" rtl="0" algn="ctr">
              <a:lnSpc>
                <a:spcPct val="100000"/>
              </a:lnSpc>
              <a:spcBef>
                <a:spcPts val="0"/>
              </a:spcBef>
              <a:spcAft>
                <a:spcPts val="0"/>
              </a:spcAft>
              <a:buClr>
                <a:srgbClr val="434343"/>
              </a:buClr>
              <a:buSzPts val="1400"/>
              <a:buNone/>
              <a:defRPr>
                <a:solidFill>
                  <a:srgbClr val="434343"/>
                </a:solidFill>
              </a:defRPr>
            </a:lvl4pPr>
            <a:lvl5pPr lvl="4" rtl="0" algn="ctr">
              <a:lnSpc>
                <a:spcPct val="100000"/>
              </a:lnSpc>
              <a:spcBef>
                <a:spcPts val="0"/>
              </a:spcBef>
              <a:spcAft>
                <a:spcPts val="0"/>
              </a:spcAft>
              <a:buClr>
                <a:srgbClr val="434343"/>
              </a:buClr>
              <a:buSzPts val="1400"/>
              <a:buNone/>
              <a:defRPr>
                <a:solidFill>
                  <a:srgbClr val="434343"/>
                </a:solidFill>
              </a:defRPr>
            </a:lvl5pPr>
            <a:lvl6pPr lvl="5" rtl="0" algn="ctr">
              <a:lnSpc>
                <a:spcPct val="100000"/>
              </a:lnSpc>
              <a:spcBef>
                <a:spcPts val="0"/>
              </a:spcBef>
              <a:spcAft>
                <a:spcPts val="0"/>
              </a:spcAft>
              <a:buClr>
                <a:srgbClr val="434343"/>
              </a:buClr>
              <a:buSzPts val="1400"/>
              <a:buNone/>
              <a:defRPr>
                <a:solidFill>
                  <a:srgbClr val="434343"/>
                </a:solidFill>
              </a:defRPr>
            </a:lvl6pPr>
            <a:lvl7pPr lvl="6" rtl="0" algn="ctr">
              <a:lnSpc>
                <a:spcPct val="100000"/>
              </a:lnSpc>
              <a:spcBef>
                <a:spcPts val="0"/>
              </a:spcBef>
              <a:spcAft>
                <a:spcPts val="0"/>
              </a:spcAft>
              <a:buClr>
                <a:srgbClr val="434343"/>
              </a:buClr>
              <a:buSzPts val="1400"/>
              <a:buNone/>
              <a:defRPr>
                <a:solidFill>
                  <a:srgbClr val="434343"/>
                </a:solidFill>
              </a:defRPr>
            </a:lvl7pPr>
            <a:lvl8pPr lvl="7" rtl="0" algn="ctr">
              <a:lnSpc>
                <a:spcPct val="100000"/>
              </a:lnSpc>
              <a:spcBef>
                <a:spcPts val="0"/>
              </a:spcBef>
              <a:spcAft>
                <a:spcPts val="0"/>
              </a:spcAft>
              <a:buClr>
                <a:srgbClr val="434343"/>
              </a:buClr>
              <a:buSzPts val="1400"/>
              <a:buNone/>
              <a:defRPr>
                <a:solidFill>
                  <a:srgbClr val="434343"/>
                </a:solidFill>
              </a:defRPr>
            </a:lvl8pPr>
            <a:lvl9pPr lvl="8" rtl="0" algn="ctr">
              <a:lnSpc>
                <a:spcPct val="100000"/>
              </a:lnSpc>
              <a:spcBef>
                <a:spcPts val="0"/>
              </a:spcBef>
              <a:spcAft>
                <a:spcPts val="0"/>
              </a:spcAft>
              <a:buClr>
                <a:srgbClr val="434343"/>
              </a:buClr>
              <a:buSzPts val="1400"/>
              <a:buNone/>
              <a:defRPr>
                <a:solidFill>
                  <a:srgbClr val="434343"/>
                </a:solidFill>
              </a:defRPr>
            </a:lvl9pPr>
          </a:lstStyle>
          <a:p/>
        </p:txBody>
      </p:sp>
      <p:sp>
        <p:nvSpPr>
          <p:cNvPr id="96" name="Google Shape;96;p18"/>
          <p:cNvSpPr txBox="1"/>
          <p:nvPr>
            <p:ph idx="2" type="ctrTitle"/>
          </p:nvPr>
        </p:nvSpPr>
        <p:spPr>
          <a:xfrm>
            <a:off x="3618750" y="1754195"/>
            <a:ext cx="19065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97" name="Google Shape;97;p18"/>
          <p:cNvSpPr txBox="1"/>
          <p:nvPr>
            <p:ph idx="3" type="subTitle"/>
          </p:nvPr>
        </p:nvSpPr>
        <p:spPr>
          <a:xfrm>
            <a:off x="3726475" y="2146599"/>
            <a:ext cx="1691100" cy="83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800"/>
              <a:buNone/>
              <a:defRPr sz="1400"/>
            </a:lvl1pPr>
            <a:lvl2pPr lvl="1" rtl="0" algn="ctr">
              <a:lnSpc>
                <a:spcPct val="100000"/>
              </a:lnSpc>
              <a:spcBef>
                <a:spcPts val="0"/>
              </a:spcBef>
              <a:spcAft>
                <a:spcPts val="0"/>
              </a:spcAft>
              <a:buClr>
                <a:srgbClr val="434343"/>
              </a:buClr>
              <a:buSzPts val="1400"/>
              <a:buNone/>
              <a:defRPr>
                <a:solidFill>
                  <a:srgbClr val="434343"/>
                </a:solidFill>
              </a:defRPr>
            </a:lvl2pPr>
            <a:lvl3pPr lvl="2" rtl="0" algn="ctr">
              <a:lnSpc>
                <a:spcPct val="100000"/>
              </a:lnSpc>
              <a:spcBef>
                <a:spcPts val="0"/>
              </a:spcBef>
              <a:spcAft>
                <a:spcPts val="0"/>
              </a:spcAft>
              <a:buClr>
                <a:srgbClr val="434343"/>
              </a:buClr>
              <a:buSzPts val="1400"/>
              <a:buNone/>
              <a:defRPr>
                <a:solidFill>
                  <a:srgbClr val="434343"/>
                </a:solidFill>
              </a:defRPr>
            </a:lvl3pPr>
            <a:lvl4pPr lvl="3" rtl="0" algn="ctr">
              <a:lnSpc>
                <a:spcPct val="100000"/>
              </a:lnSpc>
              <a:spcBef>
                <a:spcPts val="0"/>
              </a:spcBef>
              <a:spcAft>
                <a:spcPts val="0"/>
              </a:spcAft>
              <a:buClr>
                <a:srgbClr val="434343"/>
              </a:buClr>
              <a:buSzPts val="1400"/>
              <a:buNone/>
              <a:defRPr>
                <a:solidFill>
                  <a:srgbClr val="434343"/>
                </a:solidFill>
              </a:defRPr>
            </a:lvl4pPr>
            <a:lvl5pPr lvl="4" rtl="0" algn="ctr">
              <a:lnSpc>
                <a:spcPct val="100000"/>
              </a:lnSpc>
              <a:spcBef>
                <a:spcPts val="0"/>
              </a:spcBef>
              <a:spcAft>
                <a:spcPts val="0"/>
              </a:spcAft>
              <a:buClr>
                <a:srgbClr val="434343"/>
              </a:buClr>
              <a:buSzPts val="1400"/>
              <a:buNone/>
              <a:defRPr>
                <a:solidFill>
                  <a:srgbClr val="434343"/>
                </a:solidFill>
              </a:defRPr>
            </a:lvl5pPr>
            <a:lvl6pPr lvl="5" rtl="0" algn="ctr">
              <a:lnSpc>
                <a:spcPct val="100000"/>
              </a:lnSpc>
              <a:spcBef>
                <a:spcPts val="0"/>
              </a:spcBef>
              <a:spcAft>
                <a:spcPts val="0"/>
              </a:spcAft>
              <a:buClr>
                <a:srgbClr val="434343"/>
              </a:buClr>
              <a:buSzPts val="1400"/>
              <a:buNone/>
              <a:defRPr>
                <a:solidFill>
                  <a:srgbClr val="434343"/>
                </a:solidFill>
              </a:defRPr>
            </a:lvl6pPr>
            <a:lvl7pPr lvl="6" rtl="0" algn="ctr">
              <a:lnSpc>
                <a:spcPct val="100000"/>
              </a:lnSpc>
              <a:spcBef>
                <a:spcPts val="0"/>
              </a:spcBef>
              <a:spcAft>
                <a:spcPts val="0"/>
              </a:spcAft>
              <a:buClr>
                <a:srgbClr val="434343"/>
              </a:buClr>
              <a:buSzPts val="1400"/>
              <a:buNone/>
              <a:defRPr>
                <a:solidFill>
                  <a:srgbClr val="434343"/>
                </a:solidFill>
              </a:defRPr>
            </a:lvl7pPr>
            <a:lvl8pPr lvl="7" rtl="0" algn="ctr">
              <a:lnSpc>
                <a:spcPct val="100000"/>
              </a:lnSpc>
              <a:spcBef>
                <a:spcPts val="0"/>
              </a:spcBef>
              <a:spcAft>
                <a:spcPts val="0"/>
              </a:spcAft>
              <a:buClr>
                <a:srgbClr val="434343"/>
              </a:buClr>
              <a:buSzPts val="1400"/>
              <a:buNone/>
              <a:defRPr>
                <a:solidFill>
                  <a:srgbClr val="434343"/>
                </a:solidFill>
              </a:defRPr>
            </a:lvl8pPr>
            <a:lvl9pPr lvl="8" rtl="0" algn="ctr">
              <a:lnSpc>
                <a:spcPct val="100000"/>
              </a:lnSpc>
              <a:spcBef>
                <a:spcPts val="0"/>
              </a:spcBef>
              <a:spcAft>
                <a:spcPts val="0"/>
              </a:spcAft>
              <a:buClr>
                <a:srgbClr val="434343"/>
              </a:buClr>
              <a:buSzPts val="1400"/>
              <a:buNone/>
              <a:defRPr>
                <a:solidFill>
                  <a:srgbClr val="434343"/>
                </a:solidFill>
              </a:defRPr>
            </a:lvl9pPr>
          </a:lstStyle>
          <a:p/>
        </p:txBody>
      </p:sp>
      <p:sp>
        <p:nvSpPr>
          <p:cNvPr id="98" name="Google Shape;98;p18"/>
          <p:cNvSpPr txBox="1"/>
          <p:nvPr>
            <p:ph idx="4" type="ctrTitle"/>
          </p:nvPr>
        </p:nvSpPr>
        <p:spPr>
          <a:xfrm>
            <a:off x="6220437" y="1761485"/>
            <a:ext cx="19065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99" name="Google Shape;99;p18"/>
          <p:cNvSpPr txBox="1"/>
          <p:nvPr>
            <p:ph idx="5" type="subTitle"/>
          </p:nvPr>
        </p:nvSpPr>
        <p:spPr>
          <a:xfrm>
            <a:off x="6435837" y="2146599"/>
            <a:ext cx="1691100" cy="838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34343"/>
              </a:buClr>
              <a:buSzPts val="1800"/>
              <a:buNone/>
              <a:defRPr sz="1400"/>
            </a:lvl1pPr>
            <a:lvl2pPr lvl="1" rtl="0" algn="ctr">
              <a:lnSpc>
                <a:spcPct val="100000"/>
              </a:lnSpc>
              <a:spcBef>
                <a:spcPts val="0"/>
              </a:spcBef>
              <a:spcAft>
                <a:spcPts val="0"/>
              </a:spcAft>
              <a:buClr>
                <a:srgbClr val="434343"/>
              </a:buClr>
              <a:buSzPts val="1400"/>
              <a:buNone/>
              <a:defRPr>
                <a:solidFill>
                  <a:srgbClr val="434343"/>
                </a:solidFill>
              </a:defRPr>
            </a:lvl2pPr>
            <a:lvl3pPr lvl="2" rtl="0" algn="ctr">
              <a:lnSpc>
                <a:spcPct val="100000"/>
              </a:lnSpc>
              <a:spcBef>
                <a:spcPts val="0"/>
              </a:spcBef>
              <a:spcAft>
                <a:spcPts val="0"/>
              </a:spcAft>
              <a:buClr>
                <a:srgbClr val="434343"/>
              </a:buClr>
              <a:buSzPts val="1400"/>
              <a:buNone/>
              <a:defRPr>
                <a:solidFill>
                  <a:srgbClr val="434343"/>
                </a:solidFill>
              </a:defRPr>
            </a:lvl3pPr>
            <a:lvl4pPr lvl="3" rtl="0" algn="ctr">
              <a:lnSpc>
                <a:spcPct val="100000"/>
              </a:lnSpc>
              <a:spcBef>
                <a:spcPts val="0"/>
              </a:spcBef>
              <a:spcAft>
                <a:spcPts val="0"/>
              </a:spcAft>
              <a:buClr>
                <a:srgbClr val="434343"/>
              </a:buClr>
              <a:buSzPts val="1400"/>
              <a:buNone/>
              <a:defRPr>
                <a:solidFill>
                  <a:srgbClr val="434343"/>
                </a:solidFill>
              </a:defRPr>
            </a:lvl4pPr>
            <a:lvl5pPr lvl="4" rtl="0" algn="ctr">
              <a:lnSpc>
                <a:spcPct val="100000"/>
              </a:lnSpc>
              <a:spcBef>
                <a:spcPts val="0"/>
              </a:spcBef>
              <a:spcAft>
                <a:spcPts val="0"/>
              </a:spcAft>
              <a:buClr>
                <a:srgbClr val="434343"/>
              </a:buClr>
              <a:buSzPts val="1400"/>
              <a:buNone/>
              <a:defRPr>
                <a:solidFill>
                  <a:srgbClr val="434343"/>
                </a:solidFill>
              </a:defRPr>
            </a:lvl5pPr>
            <a:lvl6pPr lvl="5" rtl="0" algn="ctr">
              <a:lnSpc>
                <a:spcPct val="100000"/>
              </a:lnSpc>
              <a:spcBef>
                <a:spcPts val="0"/>
              </a:spcBef>
              <a:spcAft>
                <a:spcPts val="0"/>
              </a:spcAft>
              <a:buClr>
                <a:srgbClr val="434343"/>
              </a:buClr>
              <a:buSzPts val="1400"/>
              <a:buNone/>
              <a:defRPr>
                <a:solidFill>
                  <a:srgbClr val="434343"/>
                </a:solidFill>
              </a:defRPr>
            </a:lvl6pPr>
            <a:lvl7pPr lvl="6" rtl="0" algn="ctr">
              <a:lnSpc>
                <a:spcPct val="100000"/>
              </a:lnSpc>
              <a:spcBef>
                <a:spcPts val="0"/>
              </a:spcBef>
              <a:spcAft>
                <a:spcPts val="0"/>
              </a:spcAft>
              <a:buClr>
                <a:srgbClr val="434343"/>
              </a:buClr>
              <a:buSzPts val="1400"/>
              <a:buNone/>
              <a:defRPr>
                <a:solidFill>
                  <a:srgbClr val="434343"/>
                </a:solidFill>
              </a:defRPr>
            </a:lvl7pPr>
            <a:lvl8pPr lvl="7" rtl="0" algn="ctr">
              <a:lnSpc>
                <a:spcPct val="100000"/>
              </a:lnSpc>
              <a:spcBef>
                <a:spcPts val="0"/>
              </a:spcBef>
              <a:spcAft>
                <a:spcPts val="0"/>
              </a:spcAft>
              <a:buClr>
                <a:srgbClr val="434343"/>
              </a:buClr>
              <a:buSzPts val="1400"/>
              <a:buNone/>
              <a:defRPr>
                <a:solidFill>
                  <a:srgbClr val="434343"/>
                </a:solidFill>
              </a:defRPr>
            </a:lvl8pPr>
            <a:lvl9pPr lvl="8" rtl="0" algn="ctr">
              <a:lnSpc>
                <a:spcPct val="100000"/>
              </a:lnSpc>
              <a:spcBef>
                <a:spcPts val="0"/>
              </a:spcBef>
              <a:spcAft>
                <a:spcPts val="0"/>
              </a:spcAft>
              <a:buClr>
                <a:srgbClr val="434343"/>
              </a:buClr>
              <a:buSzPts val="1400"/>
              <a:buNone/>
              <a:defRPr>
                <a:solidFill>
                  <a:srgbClr val="434343"/>
                </a:solidFill>
              </a:defRPr>
            </a:lvl9pPr>
          </a:lstStyle>
          <a:p/>
        </p:txBody>
      </p:sp>
      <p:sp>
        <p:nvSpPr>
          <p:cNvPr id="100" name="Google Shape;100;p18"/>
          <p:cNvSpPr txBox="1"/>
          <p:nvPr>
            <p:ph idx="6" type="ctrTitle"/>
          </p:nvPr>
        </p:nvSpPr>
        <p:spPr>
          <a:xfrm>
            <a:off x="1042725" y="3283320"/>
            <a:ext cx="19065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101" name="Google Shape;101;p18"/>
          <p:cNvSpPr txBox="1"/>
          <p:nvPr>
            <p:ph idx="7" type="subTitle"/>
          </p:nvPr>
        </p:nvSpPr>
        <p:spPr>
          <a:xfrm>
            <a:off x="1027923" y="3672773"/>
            <a:ext cx="1691100" cy="84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800"/>
              <a:buNone/>
              <a:defRPr sz="1400"/>
            </a:lvl1pPr>
            <a:lvl2pPr lvl="1" rtl="0" algn="ctr">
              <a:lnSpc>
                <a:spcPct val="100000"/>
              </a:lnSpc>
              <a:spcBef>
                <a:spcPts val="0"/>
              </a:spcBef>
              <a:spcAft>
                <a:spcPts val="0"/>
              </a:spcAft>
              <a:buClr>
                <a:srgbClr val="434343"/>
              </a:buClr>
              <a:buSzPts val="1400"/>
              <a:buNone/>
              <a:defRPr>
                <a:solidFill>
                  <a:srgbClr val="434343"/>
                </a:solidFill>
              </a:defRPr>
            </a:lvl2pPr>
            <a:lvl3pPr lvl="2" rtl="0" algn="ctr">
              <a:lnSpc>
                <a:spcPct val="100000"/>
              </a:lnSpc>
              <a:spcBef>
                <a:spcPts val="0"/>
              </a:spcBef>
              <a:spcAft>
                <a:spcPts val="0"/>
              </a:spcAft>
              <a:buClr>
                <a:srgbClr val="434343"/>
              </a:buClr>
              <a:buSzPts val="1400"/>
              <a:buNone/>
              <a:defRPr>
                <a:solidFill>
                  <a:srgbClr val="434343"/>
                </a:solidFill>
              </a:defRPr>
            </a:lvl3pPr>
            <a:lvl4pPr lvl="3" rtl="0" algn="ctr">
              <a:lnSpc>
                <a:spcPct val="100000"/>
              </a:lnSpc>
              <a:spcBef>
                <a:spcPts val="0"/>
              </a:spcBef>
              <a:spcAft>
                <a:spcPts val="0"/>
              </a:spcAft>
              <a:buClr>
                <a:srgbClr val="434343"/>
              </a:buClr>
              <a:buSzPts val="1400"/>
              <a:buNone/>
              <a:defRPr>
                <a:solidFill>
                  <a:srgbClr val="434343"/>
                </a:solidFill>
              </a:defRPr>
            </a:lvl4pPr>
            <a:lvl5pPr lvl="4" rtl="0" algn="ctr">
              <a:lnSpc>
                <a:spcPct val="100000"/>
              </a:lnSpc>
              <a:spcBef>
                <a:spcPts val="0"/>
              </a:spcBef>
              <a:spcAft>
                <a:spcPts val="0"/>
              </a:spcAft>
              <a:buClr>
                <a:srgbClr val="434343"/>
              </a:buClr>
              <a:buSzPts val="1400"/>
              <a:buNone/>
              <a:defRPr>
                <a:solidFill>
                  <a:srgbClr val="434343"/>
                </a:solidFill>
              </a:defRPr>
            </a:lvl5pPr>
            <a:lvl6pPr lvl="5" rtl="0" algn="ctr">
              <a:lnSpc>
                <a:spcPct val="100000"/>
              </a:lnSpc>
              <a:spcBef>
                <a:spcPts val="0"/>
              </a:spcBef>
              <a:spcAft>
                <a:spcPts val="0"/>
              </a:spcAft>
              <a:buClr>
                <a:srgbClr val="434343"/>
              </a:buClr>
              <a:buSzPts val="1400"/>
              <a:buNone/>
              <a:defRPr>
                <a:solidFill>
                  <a:srgbClr val="434343"/>
                </a:solidFill>
              </a:defRPr>
            </a:lvl6pPr>
            <a:lvl7pPr lvl="6" rtl="0" algn="ctr">
              <a:lnSpc>
                <a:spcPct val="100000"/>
              </a:lnSpc>
              <a:spcBef>
                <a:spcPts val="0"/>
              </a:spcBef>
              <a:spcAft>
                <a:spcPts val="0"/>
              </a:spcAft>
              <a:buClr>
                <a:srgbClr val="434343"/>
              </a:buClr>
              <a:buSzPts val="1400"/>
              <a:buNone/>
              <a:defRPr>
                <a:solidFill>
                  <a:srgbClr val="434343"/>
                </a:solidFill>
              </a:defRPr>
            </a:lvl7pPr>
            <a:lvl8pPr lvl="7" rtl="0" algn="ctr">
              <a:lnSpc>
                <a:spcPct val="100000"/>
              </a:lnSpc>
              <a:spcBef>
                <a:spcPts val="0"/>
              </a:spcBef>
              <a:spcAft>
                <a:spcPts val="0"/>
              </a:spcAft>
              <a:buClr>
                <a:srgbClr val="434343"/>
              </a:buClr>
              <a:buSzPts val="1400"/>
              <a:buNone/>
              <a:defRPr>
                <a:solidFill>
                  <a:srgbClr val="434343"/>
                </a:solidFill>
              </a:defRPr>
            </a:lvl8pPr>
            <a:lvl9pPr lvl="8" rtl="0" algn="ctr">
              <a:lnSpc>
                <a:spcPct val="100000"/>
              </a:lnSpc>
              <a:spcBef>
                <a:spcPts val="0"/>
              </a:spcBef>
              <a:spcAft>
                <a:spcPts val="0"/>
              </a:spcAft>
              <a:buClr>
                <a:srgbClr val="434343"/>
              </a:buClr>
              <a:buSzPts val="1400"/>
              <a:buNone/>
              <a:defRPr>
                <a:solidFill>
                  <a:srgbClr val="434343"/>
                </a:solidFill>
              </a:defRPr>
            </a:lvl9pPr>
          </a:lstStyle>
          <a:p/>
        </p:txBody>
      </p:sp>
      <p:sp>
        <p:nvSpPr>
          <p:cNvPr id="102" name="Google Shape;102;p18"/>
          <p:cNvSpPr txBox="1"/>
          <p:nvPr>
            <p:ph idx="8" type="ctrTitle"/>
          </p:nvPr>
        </p:nvSpPr>
        <p:spPr>
          <a:xfrm>
            <a:off x="3618750" y="3279920"/>
            <a:ext cx="19065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103" name="Google Shape;103;p18"/>
          <p:cNvSpPr txBox="1"/>
          <p:nvPr>
            <p:ph idx="9" type="subTitle"/>
          </p:nvPr>
        </p:nvSpPr>
        <p:spPr>
          <a:xfrm>
            <a:off x="3726475" y="3664924"/>
            <a:ext cx="1691100" cy="8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800"/>
              <a:buNone/>
              <a:defRPr sz="1400"/>
            </a:lvl1pPr>
            <a:lvl2pPr lvl="1" rtl="0" algn="ctr">
              <a:lnSpc>
                <a:spcPct val="100000"/>
              </a:lnSpc>
              <a:spcBef>
                <a:spcPts val="0"/>
              </a:spcBef>
              <a:spcAft>
                <a:spcPts val="0"/>
              </a:spcAft>
              <a:buClr>
                <a:srgbClr val="434343"/>
              </a:buClr>
              <a:buSzPts val="1400"/>
              <a:buNone/>
              <a:defRPr>
                <a:solidFill>
                  <a:srgbClr val="434343"/>
                </a:solidFill>
              </a:defRPr>
            </a:lvl2pPr>
            <a:lvl3pPr lvl="2" rtl="0" algn="ctr">
              <a:lnSpc>
                <a:spcPct val="100000"/>
              </a:lnSpc>
              <a:spcBef>
                <a:spcPts val="0"/>
              </a:spcBef>
              <a:spcAft>
                <a:spcPts val="0"/>
              </a:spcAft>
              <a:buClr>
                <a:srgbClr val="434343"/>
              </a:buClr>
              <a:buSzPts val="1400"/>
              <a:buNone/>
              <a:defRPr>
                <a:solidFill>
                  <a:srgbClr val="434343"/>
                </a:solidFill>
              </a:defRPr>
            </a:lvl3pPr>
            <a:lvl4pPr lvl="3" rtl="0" algn="ctr">
              <a:lnSpc>
                <a:spcPct val="100000"/>
              </a:lnSpc>
              <a:spcBef>
                <a:spcPts val="0"/>
              </a:spcBef>
              <a:spcAft>
                <a:spcPts val="0"/>
              </a:spcAft>
              <a:buClr>
                <a:srgbClr val="434343"/>
              </a:buClr>
              <a:buSzPts val="1400"/>
              <a:buNone/>
              <a:defRPr>
                <a:solidFill>
                  <a:srgbClr val="434343"/>
                </a:solidFill>
              </a:defRPr>
            </a:lvl4pPr>
            <a:lvl5pPr lvl="4" rtl="0" algn="ctr">
              <a:lnSpc>
                <a:spcPct val="100000"/>
              </a:lnSpc>
              <a:spcBef>
                <a:spcPts val="0"/>
              </a:spcBef>
              <a:spcAft>
                <a:spcPts val="0"/>
              </a:spcAft>
              <a:buClr>
                <a:srgbClr val="434343"/>
              </a:buClr>
              <a:buSzPts val="1400"/>
              <a:buNone/>
              <a:defRPr>
                <a:solidFill>
                  <a:srgbClr val="434343"/>
                </a:solidFill>
              </a:defRPr>
            </a:lvl5pPr>
            <a:lvl6pPr lvl="5" rtl="0" algn="ctr">
              <a:lnSpc>
                <a:spcPct val="100000"/>
              </a:lnSpc>
              <a:spcBef>
                <a:spcPts val="0"/>
              </a:spcBef>
              <a:spcAft>
                <a:spcPts val="0"/>
              </a:spcAft>
              <a:buClr>
                <a:srgbClr val="434343"/>
              </a:buClr>
              <a:buSzPts val="1400"/>
              <a:buNone/>
              <a:defRPr>
                <a:solidFill>
                  <a:srgbClr val="434343"/>
                </a:solidFill>
              </a:defRPr>
            </a:lvl6pPr>
            <a:lvl7pPr lvl="6" rtl="0" algn="ctr">
              <a:lnSpc>
                <a:spcPct val="100000"/>
              </a:lnSpc>
              <a:spcBef>
                <a:spcPts val="0"/>
              </a:spcBef>
              <a:spcAft>
                <a:spcPts val="0"/>
              </a:spcAft>
              <a:buClr>
                <a:srgbClr val="434343"/>
              </a:buClr>
              <a:buSzPts val="1400"/>
              <a:buNone/>
              <a:defRPr>
                <a:solidFill>
                  <a:srgbClr val="434343"/>
                </a:solidFill>
              </a:defRPr>
            </a:lvl7pPr>
            <a:lvl8pPr lvl="7" rtl="0" algn="ctr">
              <a:lnSpc>
                <a:spcPct val="100000"/>
              </a:lnSpc>
              <a:spcBef>
                <a:spcPts val="0"/>
              </a:spcBef>
              <a:spcAft>
                <a:spcPts val="0"/>
              </a:spcAft>
              <a:buClr>
                <a:srgbClr val="434343"/>
              </a:buClr>
              <a:buSzPts val="1400"/>
              <a:buNone/>
              <a:defRPr>
                <a:solidFill>
                  <a:srgbClr val="434343"/>
                </a:solidFill>
              </a:defRPr>
            </a:lvl8pPr>
            <a:lvl9pPr lvl="8" rtl="0" algn="ctr">
              <a:lnSpc>
                <a:spcPct val="100000"/>
              </a:lnSpc>
              <a:spcBef>
                <a:spcPts val="0"/>
              </a:spcBef>
              <a:spcAft>
                <a:spcPts val="0"/>
              </a:spcAft>
              <a:buClr>
                <a:srgbClr val="434343"/>
              </a:buClr>
              <a:buSzPts val="1400"/>
              <a:buNone/>
              <a:defRPr>
                <a:solidFill>
                  <a:srgbClr val="434343"/>
                </a:solidFill>
              </a:defRPr>
            </a:lvl9pPr>
          </a:lstStyle>
          <a:p/>
        </p:txBody>
      </p:sp>
      <p:sp>
        <p:nvSpPr>
          <p:cNvPr id="104" name="Google Shape;104;p18"/>
          <p:cNvSpPr txBox="1"/>
          <p:nvPr>
            <p:ph idx="13" type="ctrTitle"/>
          </p:nvPr>
        </p:nvSpPr>
        <p:spPr>
          <a:xfrm>
            <a:off x="6220437" y="3272681"/>
            <a:ext cx="19065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b="1" sz="2000">
                <a:solidFill>
                  <a:schemeClr val="accent1"/>
                </a:solidFill>
                <a:latin typeface="Raleway"/>
                <a:ea typeface="Raleway"/>
                <a:cs typeface="Raleway"/>
                <a:sym typeface="Raleway"/>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105" name="Google Shape;105;p18"/>
          <p:cNvSpPr txBox="1"/>
          <p:nvPr>
            <p:ph idx="14" type="subTitle"/>
          </p:nvPr>
        </p:nvSpPr>
        <p:spPr>
          <a:xfrm>
            <a:off x="6435837" y="3664949"/>
            <a:ext cx="1691100" cy="84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34343"/>
              </a:buClr>
              <a:buSzPts val="1800"/>
              <a:buNone/>
              <a:defRPr sz="1400"/>
            </a:lvl1pPr>
            <a:lvl2pPr lvl="1" rtl="0" algn="ctr">
              <a:lnSpc>
                <a:spcPct val="100000"/>
              </a:lnSpc>
              <a:spcBef>
                <a:spcPts val="0"/>
              </a:spcBef>
              <a:spcAft>
                <a:spcPts val="0"/>
              </a:spcAft>
              <a:buClr>
                <a:srgbClr val="434343"/>
              </a:buClr>
              <a:buSzPts val="1400"/>
              <a:buNone/>
              <a:defRPr>
                <a:solidFill>
                  <a:srgbClr val="434343"/>
                </a:solidFill>
              </a:defRPr>
            </a:lvl2pPr>
            <a:lvl3pPr lvl="2" rtl="0" algn="ctr">
              <a:lnSpc>
                <a:spcPct val="100000"/>
              </a:lnSpc>
              <a:spcBef>
                <a:spcPts val="0"/>
              </a:spcBef>
              <a:spcAft>
                <a:spcPts val="0"/>
              </a:spcAft>
              <a:buClr>
                <a:srgbClr val="434343"/>
              </a:buClr>
              <a:buSzPts val="1400"/>
              <a:buNone/>
              <a:defRPr>
                <a:solidFill>
                  <a:srgbClr val="434343"/>
                </a:solidFill>
              </a:defRPr>
            </a:lvl3pPr>
            <a:lvl4pPr lvl="3" rtl="0" algn="ctr">
              <a:lnSpc>
                <a:spcPct val="100000"/>
              </a:lnSpc>
              <a:spcBef>
                <a:spcPts val="0"/>
              </a:spcBef>
              <a:spcAft>
                <a:spcPts val="0"/>
              </a:spcAft>
              <a:buClr>
                <a:srgbClr val="434343"/>
              </a:buClr>
              <a:buSzPts val="1400"/>
              <a:buNone/>
              <a:defRPr>
                <a:solidFill>
                  <a:srgbClr val="434343"/>
                </a:solidFill>
              </a:defRPr>
            </a:lvl4pPr>
            <a:lvl5pPr lvl="4" rtl="0" algn="ctr">
              <a:lnSpc>
                <a:spcPct val="100000"/>
              </a:lnSpc>
              <a:spcBef>
                <a:spcPts val="0"/>
              </a:spcBef>
              <a:spcAft>
                <a:spcPts val="0"/>
              </a:spcAft>
              <a:buClr>
                <a:srgbClr val="434343"/>
              </a:buClr>
              <a:buSzPts val="1400"/>
              <a:buNone/>
              <a:defRPr>
                <a:solidFill>
                  <a:srgbClr val="434343"/>
                </a:solidFill>
              </a:defRPr>
            </a:lvl5pPr>
            <a:lvl6pPr lvl="5" rtl="0" algn="ctr">
              <a:lnSpc>
                <a:spcPct val="100000"/>
              </a:lnSpc>
              <a:spcBef>
                <a:spcPts val="0"/>
              </a:spcBef>
              <a:spcAft>
                <a:spcPts val="0"/>
              </a:spcAft>
              <a:buClr>
                <a:srgbClr val="434343"/>
              </a:buClr>
              <a:buSzPts val="1400"/>
              <a:buNone/>
              <a:defRPr>
                <a:solidFill>
                  <a:srgbClr val="434343"/>
                </a:solidFill>
              </a:defRPr>
            </a:lvl6pPr>
            <a:lvl7pPr lvl="6" rtl="0" algn="ctr">
              <a:lnSpc>
                <a:spcPct val="100000"/>
              </a:lnSpc>
              <a:spcBef>
                <a:spcPts val="0"/>
              </a:spcBef>
              <a:spcAft>
                <a:spcPts val="0"/>
              </a:spcAft>
              <a:buClr>
                <a:srgbClr val="434343"/>
              </a:buClr>
              <a:buSzPts val="1400"/>
              <a:buNone/>
              <a:defRPr>
                <a:solidFill>
                  <a:srgbClr val="434343"/>
                </a:solidFill>
              </a:defRPr>
            </a:lvl7pPr>
            <a:lvl8pPr lvl="7" rtl="0" algn="ctr">
              <a:lnSpc>
                <a:spcPct val="100000"/>
              </a:lnSpc>
              <a:spcBef>
                <a:spcPts val="0"/>
              </a:spcBef>
              <a:spcAft>
                <a:spcPts val="0"/>
              </a:spcAft>
              <a:buClr>
                <a:srgbClr val="434343"/>
              </a:buClr>
              <a:buSzPts val="1400"/>
              <a:buNone/>
              <a:defRPr>
                <a:solidFill>
                  <a:srgbClr val="434343"/>
                </a:solidFill>
              </a:defRPr>
            </a:lvl8pPr>
            <a:lvl9pPr lvl="8" rtl="0" algn="ctr">
              <a:lnSpc>
                <a:spcPct val="100000"/>
              </a:lnSpc>
              <a:spcBef>
                <a:spcPts val="0"/>
              </a:spcBef>
              <a:spcAft>
                <a:spcPts val="0"/>
              </a:spcAft>
              <a:buClr>
                <a:srgbClr val="434343"/>
              </a:buClr>
              <a:buSzPts val="1400"/>
              <a:buNone/>
              <a:defRPr>
                <a:solidFill>
                  <a:srgbClr val="434343"/>
                </a:solidFill>
              </a:defRPr>
            </a:lvl9pPr>
          </a:lstStyle>
          <a:p/>
        </p:txBody>
      </p:sp>
      <p:sp>
        <p:nvSpPr>
          <p:cNvPr id="106" name="Google Shape;106;p18"/>
          <p:cNvSpPr txBox="1"/>
          <p:nvPr>
            <p:ph idx="15" type="title"/>
          </p:nvPr>
        </p:nvSpPr>
        <p:spPr>
          <a:xfrm>
            <a:off x="1054650"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nology design 1">
  <p:cSld name="CUSTOM_4">
    <p:spTree>
      <p:nvGrpSpPr>
        <p:cNvPr id="107" name="Shape 107"/>
        <p:cNvGrpSpPr/>
        <p:nvPr/>
      </p:nvGrpSpPr>
      <p:grpSpPr>
        <a:xfrm>
          <a:off x="0" y="0"/>
          <a:ext cx="0" cy="0"/>
          <a:chOff x="0" y="0"/>
          <a:chExt cx="0" cy="0"/>
        </a:xfrm>
      </p:grpSpPr>
      <p:sp>
        <p:nvSpPr>
          <p:cNvPr id="108" name="Google Shape;108;p19"/>
          <p:cNvSpPr txBox="1"/>
          <p:nvPr>
            <p:ph type="ctrTitle"/>
          </p:nvPr>
        </p:nvSpPr>
        <p:spPr>
          <a:xfrm flipH="1">
            <a:off x="5935434" y="2160625"/>
            <a:ext cx="2181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b="1" sz="2400">
                <a:solidFill>
                  <a:schemeClr val="accent1"/>
                </a:solidFill>
                <a:latin typeface="Raleway"/>
                <a:ea typeface="Raleway"/>
                <a:cs typeface="Raleway"/>
                <a:sym typeface="Raleway"/>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09" name="Google Shape;109;p19"/>
          <p:cNvSpPr txBox="1"/>
          <p:nvPr>
            <p:ph idx="1" type="subTitle"/>
          </p:nvPr>
        </p:nvSpPr>
        <p:spPr>
          <a:xfrm flipH="1">
            <a:off x="6277409" y="2622075"/>
            <a:ext cx="1839300" cy="1107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nology design 2">
  <p:cSld name="CUSTOM_5">
    <p:spTree>
      <p:nvGrpSpPr>
        <p:cNvPr id="110" name="Shape 110"/>
        <p:cNvGrpSpPr/>
        <p:nvPr/>
      </p:nvGrpSpPr>
      <p:grpSpPr>
        <a:xfrm>
          <a:off x="0" y="0"/>
          <a:ext cx="0" cy="0"/>
          <a:chOff x="0" y="0"/>
          <a:chExt cx="0" cy="0"/>
        </a:xfrm>
      </p:grpSpPr>
      <p:sp>
        <p:nvSpPr>
          <p:cNvPr id="111" name="Google Shape;111;p20"/>
          <p:cNvSpPr txBox="1"/>
          <p:nvPr>
            <p:ph type="ctrTitle"/>
          </p:nvPr>
        </p:nvSpPr>
        <p:spPr>
          <a:xfrm>
            <a:off x="1056316" y="2151100"/>
            <a:ext cx="1839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400">
                <a:solidFill>
                  <a:schemeClr val="accent1"/>
                </a:solidFill>
                <a:latin typeface="Raleway"/>
                <a:ea typeface="Raleway"/>
                <a:cs typeface="Raleway"/>
                <a:sym typeface="Raleway"/>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2" name="Google Shape;112;p20"/>
          <p:cNvSpPr txBox="1"/>
          <p:nvPr>
            <p:ph idx="1" type="subTitle"/>
          </p:nvPr>
        </p:nvSpPr>
        <p:spPr>
          <a:xfrm>
            <a:off x="1056341" y="2612550"/>
            <a:ext cx="1839300" cy="110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ctrTitle"/>
          </p:nvPr>
        </p:nvSpPr>
        <p:spPr>
          <a:xfrm>
            <a:off x="3816325" y="2014020"/>
            <a:ext cx="3796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4800">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13" name="Google Shape;13;p3"/>
          <p:cNvSpPr txBox="1"/>
          <p:nvPr>
            <p:ph idx="1" type="subTitle"/>
          </p:nvPr>
        </p:nvSpPr>
        <p:spPr>
          <a:xfrm>
            <a:off x="3816325" y="2551675"/>
            <a:ext cx="35028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1531475" y="2017344"/>
            <a:ext cx="1753800" cy="8883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5500"/>
              <a:buNone/>
              <a:defRPr sz="9600">
                <a:latin typeface="Raleway Thin"/>
                <a:ea typeface="Raleway Thin"/>
                <a:cs typeface="Raleway Thin"/>
                <a:sym typeface="Raleway Thin"/>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and subtitle">
  <p:cSld name="CUSTOM_6">
    <p:spTree>
      <p:nvGrpSpPr>
        <p:cNvPr id="113" name="Shape 113"/>
        <p:cNvGrpSpPr/>
        <p:nvPr/>
      </p:nvGrpSpPr>
      <p:grpSpPr>
        <a:xfrm>
          <a:off x="0" y="0"/>
          <a:ext cx="0" cy="0"/>
          <a:chOff x="0" y="0"/>
          <a:chExt cx="0" cy="0"/>
        </a:xfrm>
      </p:grpSpPr>
      <p:sp>
        <p:nvSpPr>
          <p:cNvPr id="114" name="Google Shape;114;p21"/>
          <p:cNvSpPr txBox="1"/>
          <p:nvPr>
            <p:ph type="ctrTitle"/>
          </p:nvPr>
        </p:nvSpPr>
        <p:spPr>
          <a:xfrm flipH="1">
            <a:off x="1325250" y="815150"/>
            <a:ext cx="6493500" cy="188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p:txBody>
      </p:sp>
      <p:sp>
        <p:nvSpPr>
          <p:cNvPr id="115" name="Google Shape;115;p21"/>
          <p:cNvSpPr txBox="1"/>
          <p:nvPr>
            <p:ph idx="1" type="subTitle"/>
          </p:nvPr>
        </p:nvSpPr>
        <p:spPr>
          <a:xfrm flipH="1">
            <a:off x="2923175" y="3186013"/>
            <a:ext cx="3297600" cy="67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ong text">
  <p:cSld name="CUSTOM_7">
    <p:spTree>
      <p:nvGrpSpPr>
        <p:cNvPr id="116" name="Shape 116"/>
        <p:cNvGrpSpPr/>
        <p:nvPr/>
      </p:nvGrpSpPr>
      <p:grpSpPr>
        <a:xfrm>
          <a:off x="0" y="0"/>
          <a:ext cx="0" cy="0"/>
          <a:chOff x="0" y="0"/>
          <a:chExt cx="0" cy="0"/>
        </a:xfrm>
      </p:grpSpPr>
      <p:sp>
        <p:nvSpPr>
          <p:cNvPr id="117" name="Google Shape;117;p22"/>
          <p:cNvSpPr txBox="1"/>
          <p:nvPr>
            <p:ph idx="1" type="subTitle"/>
          </p:nvPr>
        </p:nvSpPr>
        <p:spPr>
          <a:xfrm flipH="1">
            <a:off x="3535325" y="3068650"/>
            <a:ext cx="3751200" cy="1268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8" name="Google Shape;118;p22"/>
          <p:cNvSpPr txBox="1"/>
          <p:nvPr>
            <p:ph type="title"/>
          </p:nvPr>
        </p:nvSpPr>
        <p:spPr>
          <a:xfrm>
            <a:off x="1054650"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8">
    <p:spTree>
      <p:nvGrpSpPr>
        <p:cNvPr id="119" name="Shape 119"/>
        <p:cNvGrpSpPr/>
        <p:nvPr/>
      </p:nvGrpSpPr>
      <p:grpSpPr>
        <a:xfrm>
          <a:off x="0" y="0"/>
          <a:ext cx="0" cy="0"/>
          <a:chOff x="0" y="0"/>
          <a:chExt cx="0" cy="0"/>
        </a:xfrm>
      </p:grpSpPr>
      <p:sp>
        <p:nvSpPr>
          <p:cNvPr id="120" name="Google Shape;120;p23"/>
          <p:cNvSpPr txBox="1"/>
          <p:nvPr>
            <p:ph type="ctrTitle"/>
          </p:nvPr>
        </p:nvSpPr>
        <p:spPr>
          <a:xfrm flipH="1">
            <a:off x="3543300" y="3623671"/>
            <a:ext cx="4572000" cy="1229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121" name="Shape 121"/>
        <p:cNvGrpSpPr/>
        <p:nvPr/>
      </p:nvGrpSpPr>
      <p:grpSpPr>
        <a:xfrm>
          <a:off x="0" y="0"/>
          <a:ext cx="0" cy="0"/>
          <a:chOff x="0" y="0"/>
          <a:chExt cx="0" cy="0"/>
        </a:xfrm>
      </p:grpSpPr>
      <p:sp>
        <p:nvSpPr>
          <p:cNvPr id="122" name="Google Shape;122;p24"/>
          <p:cNvSpPr txBox="1"/>
          <p:nvPr>
            <p:ph type="ctrTitle"/>
          </p:nvPr>
        </p:nvSpPr>
        <p:spPr>
          <a:xfrm flipH="1">
            <a:off x="2877600" y="-264150"/>
            <a:ext cx="3388800" cy="188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p:txBody>
      </p:sp>
      <p:sp>
        <p:nvSpPr>
          <p:cNvPr id="123" name="Google Shape;123;p24"/>
          <p:cNvSpPr txBox="1"/>
          <p:nvPr>
            <p:ph idx="1" type="subTitle"/>
          </p:nvPr>
        </p:nvSpPr>
        <p:spPr>
          <a:xfrm flipH="1">
            <a:off x="2923200" y="1904987"/>
            <a:ext cx="3297600" cy="67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24" name="Google Shape;124;p24"/>
          <p:cNvSpPr txBox="1"/>
          <p:nvPr/>
        </p:nvSpPr>
        <p:spPr>
          <a:xfrm>
            <a:off x="2753850" y="3999234"/>
            <a:ext cx="3636300" cy="6705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chemeClr val="dk1"/>
                </a:solidFill>
                <a:latin typeface="Raleway Thin"/>
                <a:ea typeface="Raleway Thin"/>
                <a:cs typeface="Raleway Thin"/>
                <a:sym typeface="Raleway Thin"/>
              </a:rPr>
              <a:t>CREDITS: This presentation template was created by </a:t>
            </a:r>
            <a:r>
              <a:rPr lang="en" sz="900">
                <a:solidFill>
                  <a:schemeClr val="dk1"/>
                </a:solidFill>
                <a:uFill>
                  <a:noFill/>
                </a:uFill>
                <a:latin typeface="Raleway Thin"/>
                <a:ea typeface="Raleway Thin"/>
                <a:cs typeface="Raleway Thin"/>
                <a:sym typeface="Raleway Thin"/>
                <a:hlinkClick r:id="rId2"/>
              </a:rPr>
              <a:t>Slidesgo</a:t>
            </a:r>
            <a:r>
              <a:rPr lang="en" sz="900">
                <a:solidFill>
                  <a:schemeClr val="dk1"/>
                </a:solidFill>
                <a:latin typeface="Raleway Thin"/>
                <a:ea typeface="Raleway Thin"/>
                <a:cs typeface="Raleway Thin"/>
                <a:sym typeface="Raleway Thin"/>
              </a:rPr>
              <a:t>, including icons by </a:t>
            </a:r>
            <a:r>
              <a:rPr lang="en" sz="900">
                <a:solidFill>
                  <a:schemeClr val="dk1"/>
                </a:solidFill>
                <a:uFill>
                  <a:noFill/>
                </a:uFill>
                <a:latin typeface="Raleway Thin"/>
                <a:ea typeface="Raleway Thin"/>
                <a:cs typeface="Raleway Thin"/>
                <a:sym typeface="Raleway Thin"/>
                <a:hlinkClick r:id="rId3"/>
              </a:rPr>
              <a:t>Flaticon</a:t>
            </a:r>
            <a:r>
              <a:rPr lang="en" sz="900">
                <a:solidFill>
                  <a:schemeClr val="dk1"/>
                </a:solidFill>
                <a:latin typeface="Raleway Thin"/>
                <a:ea typeface="Raleway Thin"/>
                <a:cs typeface="Raleway Thin"/>
                <a:sym typeface="Raleway Thin"/>
              </a:rPr>
              <a:t>, and infographics &amp; images by </a:t>
            </a:r>
            <a:r>
              <a:rPr lang="en" sz="900">
                <a:solidFill>
                  <a:schemeClr val="dk1"/>
                </a:solidFill>
                <a:uFill>
                  <a:noFill/>
                </a:uFill>
                <a:latin typeface="Raleway Thin"/>
                <a:ea typeface="Raleway Thin"/>
                <a:cs typeface="Raleway Thin"/>
                <a:sym typeface="Raleway Thin"/>
                <a:hlinkClick r:id="rId4"/>
              </a:rPr>
              <a:t>Freepik</a:t>
            </a:r>
            <a:r>
              <a:rPr lang="en" sz="900">
                <a:solidFill>
                  <a:schemeClr val="dk1"/>
                </a:solidFill>
                <a:latin typeface="Raleway Thin"/>
                <a:ea typeface="Raleway Thin"/>
                <a:cs typeface="Raleway Thin"/>
                <a:sym typeface="Raleway Thin"/>
              </a:rPr>
              <a:t>. </a:t>
            </a:r>
            <a:endParaRPr>
              <a:solidFill>
                <a:schemeClr val="dk1"/>
              </a:solidFill>
              <a:latin typeface="Raleway Thin"/>
              <a:ea typeface="Raleway Thin"/>
              <a:cs typeface="Raleway Thin"/>
              <a:sym typeface="Raleway Thin"/>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1">
    <p:spTree>
      <p:nvGrpSpPr>
        <p:cNvPr id="125" name="Shape 125"/>
        <p:cNvGrpSpPr/>
        <p:nvPr/>
      </p:nvGrpSpPr>
      <p:grpSpPr>
        <a:xfrm>
          <a:off x="0" y="0"/>
          <a:ext cx="0" cy="0"/>
          <a:chOff x="0" y="0"/>
          <a:chExt cx="0" cy="0"/>
        </a:xfrm>
      </p:grpSpPr>
      <p:sp>
        <p:nvSpPr>
          <p:cNvPr id="126" name="Google Shape;126;p25"/>
          <p:cNvSpPr txBox="1"/>
          <p:nvPr>
            <p:ph hasCustomPrompt="1" type="title"/>
          </p:nvPr>
        </p:nvSpPr>
        <p:spPr>
          <a:xfrm>
            <a:off x="652677" y="2022412"/>
            <a:ext cx="1328100" cy="233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5600"/>
              <a:buNone/>
              <a:defRPr sz="5600">
                <a:latin typeface="Raleway Thin"/>
                <a:ea typeface="Raleway Thin"/>
                <a:cs typeface="Raleway Thin"/>
                <a:sym typeface="Raleway Thin"/>
              </a:defRPr>
            </a:lvl1pPr>
            <a:lvl2pPr lvl="1" rtl="0" algn="r">
              <a:spcBef>
                <a:spcPts val="0"/>
              </a:spcBef>
              <a:spcAft>
                <a:spcPts val="0"/>
              </a:spcAft>
              <a:buSzPts val="5600"/>
              <a:buFont typeface="Raleway Thin"/>
              <a:buNone/>
              <a:defRPr sz="5600">
                <a:latin typeface="Raleway Thin"/>
                <a:ea typeface="Raleway Thin"/>
                <a:cs typeface="Raleway Thin"/>
                <a:sym typeface="Raleway Thin"/>
              </a:defRPr>
            </a:lvl2pPr>
            <a:lvl3pPr lvl="2" rtl="0" algn="r">
              <a:spcBef>
                <a:spcPts val="0"/>
              </a:spcBef>
              <a:spcAft>
                <a:spcPts val="0"/>
              </a:spcAft>
              <a:buSzPts val="5600"/>
              <a:buFont typeface="Raleway Thin"/>
              <a:buNone/>
              <a:defRPr sz="5600">
                <a:latin typeface="Raleway Thin"/>
                <a:ea typeface="Raleway Thin"/>
                <a:cs typeface="Raleway Thin"/>
                <a:sym typeface="Raleway Thin"/>
              </a:defRPr>
            </a:lvl3pPr>
            <a:lvl4pPr lvl="3" rtl="0" algn="r">
              <a:spcBef>
                <a:spcPts val="0"/>
              </a:spcBef>
              <a:spcAft>
                <a:spcPts val="0"/>
              </a:spcAft>
              <a:buSzPts val="5600"/>
              <a:buFont typeface="Raleway Thin"/>
              <a:buNone/>
              <a:defRPr sz="5600">
                <a:latin typeface="Raleway Thin"/>
                <a:ea typeface="Raleway Thin"/>
                <a:cs typeface="Raleway Thin"/>
                <a:sym typeface="Raleway Thin"/>
              </a:defRPr>
            </a:lvl4pPr>
            <a:lvl5pPr lvl="4" rtl="0" algn="r">
              <a:spcBef>
                <a:spcPts val="0"/>
              </a:spcBef>
              <a:spcAft>
                <a:spcPts val="0"/>
              </a:spcAft>
              <a:buSzPts val="5600"/>
              <a:buFont typeface="Raleway Thin"/>
              <a:buNone/>
              <a:defRPr sz="5600">
                <a:latin typeface="Raleway Thin"/>
                <a:ea typeface="Raleway Thin"/>
                <a:cs typeface="Raleway Thin"/>
                <a:sym typeface="Raleway Thin"/>
              </a:defRPr>
            </a:lvl5pPr>
            <a:lvl6pPr lvl="5" rtl="0" algn="r">
              <a:spcBef>
                <a:spcPts val="0"/>
              </a:spcBef>
              <a:spcAft>
                <a:spcPts val="0"/>
              </a:spcAft>
              <a:buSzPts val="5600"/>
              <a:buFont typeface="Raleway Thin"/>
              <a:buNone/>
              <a:defRPr sz="5600">
                <a:latin typeface="Raleway Thin"/>
                <a:ea typeface="Raleway Thin"/>
                <a:cs typeface="Raleway Thin"/>
                <a:sym typeface="Raleway Thin"/>
              </a:defRPr>
            </a:lvl6pPr>
            <a:lvl7pPr lvl="6" rtl="0" algn="r">
              <a:spcBef>
                <a:spcPts val="0"/>
              </a:spcBef>
              <a:spcAft>
                <a:spcPts val="0"/>
              </a:spcAft>
              <a:buSzPts val="5600"/>
              <a:buFont typeface="Raleway Thin"/>
              <a:buNone/>
              <a:defRPr sz="5600">
                <a:latin typeface="Raleway Thin"/>
                <a:ea typeface="Raleway Thin"/>
                <a:cs typeface="Raleway Thin"/>
                <a:sym typeface="Raleway Thin"/>
              </a:defRPr>
            </a:lvl7pPr>
            <a:lvl8pPr lvl="7" rtl="0" algn="r">
              <a:spcBef>
                <a:spcPts val="0"/>
              </a:spcBef>
              <a:spcAft>
                <a:spcPts val="0"/>
              </a:spcAft>
              <a:buSzPts val="5600"/>
              <a:buFont typeface="Raleway Thin"/>
              <a:buNone/>
              <a:defRPr sz="5600">
                <a:latin typeface="Raleway Thin"/>
                <a:ea typeface="Raleway Thin"/>
                <a:cs typeface="Raleway Thin"/>
                <a:sym typeface="Raleway Thin"/>
              </a:defRPr>
            </a:lvl8pPr>
            <a:lvl9pPr lvl="8" rtl="0" algn="r">
              <a:spcBef>
                <a:spcPts val="0"/>
              </a:spcBef>
              <a:spcAft>
                <a:spcPts val="0"/>
              </a:spcAft>
              <a:buSzPts val="5600"/>
              <a:buFont typeface="Raleway Thin"/>
              <a:buNone/>
              <a:defRPr sz="5600">
                <a:latin typeface="Raleway Thin"/>
                <a:ea typeface="Raleway Thin"/>
                <a:cs typeface="Raleway Thin"/>
                <a:sym typeface="Raleway Thin"/>
              </a:defRPr>
            </a:lvl9pPr>
          </a:lstStyle>
          <a:p>
            <a:r>
              <a:t>xx%</a:t>
            </a:r>
          </a:p>
        </p:txBody>
      </p:sp>
      <p:sp>
        <p:nvSpPr>
          <p:cNvPr id="127" name="Google Shape;127;p25"/>
          <p:cNvSpPr txBox="1"/>
          <p:nvPr>
            <p:ph hasCustomPrompt="1" idx="2" type="title"/>
          </p:nvPr>
        </p:nvSpPr>
        <p:spPr>
          <a:xfrm>
            <a:off x="652677" y="2916959"/>
            <a:ext cx="1328100" cy="233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5600"/>
              <a:buNone/>
              <a:defRPr sz="5600">
                <a:latin typeface="Raleway Thin"/>
                <a:ea typeface="Raleway Thin"/>
                <a:cs typeface="Raleway Thin"/>
                <a:sym typeface="Raleway Thin"/>
              </a:defRPr>
            </a:lvl1pPr>
            <a:lvl2pPr lvl="1" rtl="0" algn="r">
              <a:spcBef>
                <a:spcPts val="0"/>
              </a:spcBef>
              <a:spcAft>
                <a:spcPts val="0"/>
              </a:spcAft>
              <a:buSzPts val="5600"/>
              <a:buFont typeface="Raleway Thin"/>
              <a:buNone/>
              <a:defRPr sz="5600">
                <a:latin typeface="Raleway Thin"/>
                <a:ea typeface="Raleway Thin"/>
                <a:cs typeface="Raleway Thin"/>
                <a:sym typeface="Raleway Thin"/>
              </a:defRPr>
            </a:lvl2pPr>
            <a:lvl3pPr lvl="2" rtl="0" algn="r">
              <a:spcBef>
                <a:spcPts val="0"/>
              </a:spcBef>
              <a:spcAft>
                <a:spcPts val="0"/>
              </a:spcAft>
              <a:buSzPts val="5600"/>
              <a:buFont typeface="Raleway Thin"/>
              <a:buNone/>
              <a:defRPr sz="5600">
                <a:latin typeface="Raleway Thin"/>
                <a:ea typeface="Raleway Thin"/>
                <a:cs typeface="Raleway Thin"/>
                <a:sym typeface="Raleway Thin"/>
              </a:defRPr>
            </a:lvl3pPr>
            <a:lvl4pPr lvl="3" rtl="0" algn="r">
              <a:spcBef>
                <a:spcPts val="0"/>
              </a:spcBef>
              <a:spcAft>
                <a:spcPts val="0"/>
              </a:spcAft>
              <a:buSzPts val="5600"/>
              <a:buFont typeface="Raleway Thin"/>
              <a:buNone/>
              <a:defRPr sz="5600">
                <a:latin typeface="Raleway Thin"/>
                <a:ea typeface="Raleway Thin"/>
                <a:cs typeface="Raleway Thin"/>
                <a:sym typeface="Raleway Thin"/>
              </a:defRPr>
            </a:lvl4pPr>
            <a:lvl5pPr lvl="4" rtl="0" algn="r">
              <a:spcBef>
                <a:spcPts val="0"/>
              </a:spcBef>
              <a:spcAft>
                <a:spcPts val="0"/>
              </a:spcAft>
              <a:buSzPts val="5600"/>
              <a:buFont typeface="Raleway Thin"/>
              <a:buNone/>
              <a:defRPr sz="5600">
                <a:latin typeface="Raleway Thin"/>
                <a:ea typeface="Raleway Thin"/>
                <a:cs typeface="Raleway Thin"/>
                <a:sym typeface="Raleway Thin"/>
              </a:defRPr>
            </a:lvl5pPr>
            <a:lvl6pPr lvl="5" rtl="0" algn="r">
              <a:spcBef>
                <a:spcPts val="0"/>
              </a:spcBef>
              <a:spcAft>
                <a:spcPts val="0"/>
              </a:spcAft>
              <a:buSzPts val="5600"/>
              <a:buFont typeface="Raleway Thin"/>
              <a:buNone/>
              <a:defRPr sz="5600">
                <a:latin typeface="Raleway Thin"/>
                <a:ea typeface="Raleway Thin"/>
                <a:cs typeface="Raleway Thin"/>
                <a:sym typeface="Raleway Thin"/>
              </a:defRPr>
            </a:lvl6pPr>
            <a:lvl7pPr lvl="6" rtl="0" algn="r">
              <a:spcBef>
                <a:spcPts val="0"/>
              </a:spcBef>
              <a:spcAft>
                <a:spcPts val="0"/>
              </a:spcAft>
              <a:buSzPts val="5600"/>
              <a:buFont typeface="Raleway Thin"/>
              <a:buNone/>
              <a:defRPr sz="5600">
                <a:latin typeface="Raleway Thin"/>
                <a:ea typeface="Raleway Thin"/>
                <a:cs typeface="Raleway Thin"/>
                <a:sym typeface="Raleway Thin"/>
              </a:defRPr>
            </a:lvl7pPr>
            <a:lvl8pPr lvl="7" rtl="0" algn="r">
              <a:spcBef>
                <a:spcPts val="0"/>
              </a:spcBef>
              <a:spcAft>
                <a:spcPts val="0"/>
              </a:spcAft>
              <a:buSzPts val="5600"/>
              <a:buFont typeface="Raleway Thin"/>
              <a:buNone/>
              <a:defRPr sz="5600">
                <a:latin typeface="Raleway Thin"/>
                <a:ea typeface="Raleway Thin"/>
                <a:cs typeface="Raleway Thin"/>
                <a:sym typeface="Raleway Thin"/>
              </a:defRPr>
            </a:lvl8pPr>
            <a:lvl9pPr lvl="8" rtl="0" algn="r">
              <a:spcBef>
                <a:spcPts val="0"/>
              </a:spcBef>
              <a:spcAft>
                <a:spcPts val="0"/>
              </a:spcAft>
              <a:buSzPts val="5600"/>
              <a:buFont typeface="Raleway Thin"/>
              <a:buNone/>
              <a:defRPr sz="5600">
                <a:latin typeface="Raleway Thin"/>
                <a:ea typeface="Raleway Thin"/>
                <a:cs typeface="Raleway Thin"/>
                <a:sym typeface="Raleway Thin"/>
              </a:defRPr>
            </a:lvl9pPr>
          </a:lstStyle>
          <a:p>
            <a:r>
              <a:t>xx%</a:t>
            </a:r>
          </a:p>
        </p:txBody>
      </p:sp>
      <p:sp>
        <p:nvSpPr>
          <p:cNvPr id="128" name="Google Shape;128;p25"/>
          <p:cNvSpPr txBox="1"/>
          <p:nvPr>
            <p:ph hasCustomPrompt="1" idx="3" type="title"/>
          </p:nvPr>
        </p:nvSpPr>
        <p:spPr>
          <a:xfrm>
            <a:off x="4302096" y="2863017"/>
            <a:ext cx="1328100" cy="233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5600"/>
              <a:buNone/>
              <a:defRPr sz="5600">
                <a:latin typeface="Raleway Thin"/>
                <a:ea typeface="Raleway Thin"/>
                <a:cs typeface="Raleway Thin"/>
                <a:sym typeface="Raleway Thin"/>
              </a:defRPr>
            </a:lvl1pPr>
            <a:lvl2pPr lvl="1" rtl="0" algn="r">
              <a:spcBef>
                <a:spcPts val="0"/>
              </a:spcBef>
              <a:spcAft>
                <a:spcPts val="0"/>
              </a:spcAft>
              <a:buSzPts val="5600"/>
              <a:buFont typeface="Raleway Thin"/>
              <a:buNone/>
              <a:defRPr sz="5600">
                <a:latin typeface="Raleway Thin"/>
                <a:ea typeface="Raleway Thin"/>
                <a:cs typeface="Raleway Thin"/>
                <a:sym typeface="Raleway Thin"/>
              </a:defRPr>
            </a:lvl2pPr>
            <a:lvl3pPr lvl="2" rtl="0" algn="r">
              <a:spcBef>
                <a:spcPts val="0"/>
              </a:spcBef>
              <a:spcAft>
                <a:spcPts val="0"/>
              </a:spcAft>
              <a:buSzPts val="5600"/>
              <a:buFont typeface="Raleway Thin"/>
              <a:buNone/>
              <a:defRPr sz="5600">
                <a:latin typeface="Raleway Thin"/>
                <a:ea typeface="Raleway Thin"/>
                <a:cs typeface="Raleway Thin"/>
                <a:sym typeface="Raleway Thin"/>
              </a:defRPr>
            </a:lvl3pPr>
            <a:lvl4pPr lvl="3" rtl="0" algn="r">
              <a:spcBef>
                <a:spcPts val="0"/>
              </a:spcBef>
              <a:spcAft>
                <a:spcPts val="0"/>
              </a:spcAft>
              <a:buSzPts val="5600"/>
              <a:buFont typeface="Raleway Thin"/>
              <a:buNone/>
              <a:defRPr sz="5600">
                <a:latin typeface="Raleway Thin"/>
                <a:ea typeface="Raleway Thin"/>
                <a:cs typeface="Raleway Thin"/>
                <a:sym typeface="Raleway Thin"/>
              </a:defRPr>
            </a:lvl4pPr>
            <a:lvl5pPr lvl="4" rtl="0" algn="r">
              <a:spcBef>
                <a:spcPts val="0"/>
              </a:spcBef>
              <a:spcAft>
                <a:spcPts val="0"/>
              </a:spcAft>
              <a:buSzPts val="5600"/>
              <a:buFont typeface="Raleway Thin"/>
              <a:buNone/>
              <a:defRPr sz="5600">
                <a:latin typeface="Raleway Thin"/>
                <a:ea typeface="Raleway Thin"/>
                <a:cs typeface="Raleway Thin"/>
                <a:sym typeface="Raleway Thin"/>
              </a:defRPr>
            </a:lvl5pPr>
            <a:lvl6pPr lvl="5" rtl="0" algn="r">
              <a:spcBef>
                <a:spcPts val="0"/>
              </a:spcBef>
              <a:spcAft>
                <a:spcPts val="0"/>
              </a:spcAft>
              <a:buSzPts val="5600"/>
              <a:buFont typeface="Raleway Thin"/>
              <a:buNone/>
              <a:defRPr sz="5600">
                <a:latin typeface="Raleway Thin"/>
                <a:ea typeface="Raleway Thin"/>
                <a:cs typeface="Raleway Thin"/>
                <a:sym typeface="Raleway Thin"/>
              </a:defRPr>
            </a:lvl6pPr>
            <a:lvl7pPr lvl="6" rtl="0" algn="r">
              <a:spcBef>
                <a:spcPts val="0"/>
              </a:spcBef>
              <a:spcAft>
                <a:spcPts val="0"/>
              </a:spcAft>
              <a:buSzPts val="5600"/>
              <a:buFont typeface="Raleway Thin"/>
              <a:buNone/>
              <a:defRPr sz="5600">
                <a:latin typeface="Raleway Thin"/>
                <a:ea typeface="Raleway Thin"/>
                <a:cs typeface="Raleway Thin"/>
                <a:sym typeface="Raleway Thin"/>
              </a:defRPr>
            </a:lvl7pPr>
            <a:lvl8pPr lvl="7" rtl="0" algn="r">
              <a:spcBef>
                <a:spcPts val="0"/>
              </a:spcBef>
              <a:spcAft>
                <a:spcPts val="0"/>
              </a:spcAft>
              <a:buSzPts val="5600"/>
              <a:buFont typeface="Raleway Thin"/>
              <a:buNone/>
              <a:defRPr sz="5600">
                <a:latin typeface="Raleway Thin"/>
                <a:ea typeface="Raleway Thin"/>
                <a:cs typeface="Raleway Thin"/>
                <a:sym typeface="Raleway Thin"/>
              </a:defRPr>
            </a:lvl8pPr>
            <a:lvl9pPr lvl="8" rtl="0" algn="r">
              <a:spcBef>
                <a:spcPts val="0"/>
              </a:spcBef>
              <a:spcAft>
                <a:spcPts val="0"/>
              </a:spcAft>
              <a:buSzPts val="5600"/>
              <a:buFont typeface="Raleway Thin"/>
              <a:buNone/>
              <a:defRPr sz="5600">
                <a:latin typeface="Raleway Thin"/>
                <a:ea typeface="Raleway Thin"/>
                <a:cs typeface="Raleway Thin"/>
                <a:sym typeface="Raleway Thin"/>
              </a:defRPr>
            </a:lvl9pPr>
          </a:lstStyle>
          <a:p>
            <a:r>
              <a:t>xx%</a:t>
            </a:r>
          </a:p>
        </p:txBody>
      </p:sp>
      <p:sp>
        <p:nvSpPr>
          <p:cNvPr id="129" name="Google Shape;129;p25"/>
          <p:cNvSpPr txBox="1"/>
          <p:nvPr>
            <p:ph hasCustomPrompt="1" idx="4" type="title"/>
          </p:nvPr>
        </p:nvSpPr>
        <p:spPr>
          <a:xfrm>
            <a:off x="4302096" y="3737552"/>
            <a:ext cx="1328100" cy="233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5600"/>
              <a:buNone/>
              <a:defRPr sz="5600">
                <a:latin typeface="Raleway Thin"/>
                <a:ea typeface="Raleway Thin"/>
                <a:cs typeface="Raleway Thin"/>
                <a:sym typeface="Raleway Thin"/>
              </a:defRPr>
            </a:lvl1pPr>
            <a:lvl2pPr lvl="1" rtl="0" algn="r">
              <a:spcBef>
                <a:spcPts val="0"/>
              </a:spcBef>
              <a:spcAft>
                <a:spcPts val="0"/>
              </a:spcAft>
              <a:buSzPts val="5600"/>
              <a:buFont typeface="Raleway Thin"/>
              <a:buNone/>
              <a:defRPr sz="5600">
                <a:latin typeface="Raleway Thin"/>
                <a:ea typeface="Raleway Thin"/>
                <a:cs typeface="Raleway Thin"/>
                <a:sym typeface="Raleway Thin"/>
              </a:defRPr>
            </a:lvl2pPr>
            <a:lvl3pPr lvl="2" rtl="0" algn="r">
              <a:spcBef>
                <a:spcPts val="0"/>
              </a:spcBef>
              <a:spcAft>
                <a:spcPts val="0"/>
              </a:spcAft>
              <a:buSzPts val="5600"/>
              <a:buFont typeface="Raleway Thin"/>
              <a:buNone/>
              <a:defRPr sz="5600">
                <a:latin typeface="Raleway Thin"/>
                <a:ea typeface="Raleway Thin"/>
                <a:cs typeface="Raleway Thin"/>
                <a:sym typeface="Raleway Thin"/>
              </a:defRPr>
            </a:lvl3pPr>
            <a:lvl4pPr lvl="3" rtl="0" algn="r">
              <a:spcBef>
                <a:spcPts val="0"/>
              </a:spcBef>
              <a:spcAft>
                <a:spcPts val="0"/>
              </a:spcAft>
              <a:buSzPts val="5600"/>
              <a:buFont typeface="Raleway Thin"/>
              <a:buNone/>
              <a:defRPr sz="5600">
                <a:latin typeface="Raleway Thin"/>
                <a:ea typeface="Raleway Thin"/>
                <a:cs typeface="Raleway Thin"/>
                <a:sym typeface="Raleway Thin"/>
              </a:defRPr>
            </a:lvl4pPr>
            <a:lvl5pPr lvl="4" rtl="0" algn="r">
              <a:spcBef>
                <a:spcPts val="0"/>
              </a:spcBef>
              <a:spcAft>
                <a:spcPts val="0"/>
              </a:spcAft>
              <a:buSzPts val="5600"/>
              <a:buFont typeface="Raleway Thin"/>
              <a:buNone/>
              <a:defRPr sz="5600">
                <a:latin typeface="Raleway Thin"/>
                <a:ea typeface="Raleway Thin"/>
                <a:cs typeface="Raleway Thin"/>
                <a:sym typeface="Raleway Thin"/>
              </a:defRPr>
            </a:lvl5pPr>
            <a:lvl6pPr lvl="5" rtl="0" algn="r">
              <a:spcBef>
                <a:spcPts val="0"/>
              </a:spcBef>
              <a:spcAft>
                <a:spcPts val="0"/>
              </a:spcAft>
              <a:buSzPts val="5600"/>
              <a:buFont typeface="Raleway Thin"/>
              <a:buNone/>
              <a:defRPr sz="5600">
                <a:latin typeface="Raleway Thin"/>
                <a:ea typeface="Raleway Thin"/>
                <a:cs typeface="Raleway Thin"/>
                <a:sym typeface="Raleway Thin"/>
              </a:defRPr>
            </a:lvl6pPr>
            <a:lvl7pPr lvl="6" rtl="0" algn="r">
              <a:spcBef>
                <a:spcPts val="0"/>
              </a:spcBef>
              <a:spcAft>
                <a:spcPts val="0"/>
              </a:spcAft>
              <a:buSzPts val="5600"/>
              <a:buFont typeface="Raleway Thin"/>
              <a:buNone/>
              <a:defRPr sz="5600">
                <a:latin typeface="Raleway Thin"/>
                <a:ea typeface="Raleway Thin"/>
                <a:cs typeface="Raleway Thin"/>
                <a:sym typeface="Raleway Thin"/>
              </a:defRPr>
            </a:lvl7pPr>
            <a:lvl8pPr lvl="7" rtl="0" algn="r">
              <a:spcBef>
                <a:spcPts val="0"/>
              </a:spcBef>
              <a:spcAft>
                <a:spcPts val="0"/>
              </a:spcAft>
              <a:buSzPts val="5600"/>
              <a:buFont typeface="Raleway Thin"/>
              <a:buNone/>
              <a:defRPr sz="5600">
                <a:latin typeface="Raleway Thin"/>
                <a:ea typeface="Raleway Thin"/>
                <a:cs typeface="Raleway Thin"/>
                <a:sym typeface="Raleway Thin"/>
              </a:defRPr>
            </a:lvl8pPr>
            <a:lvl9pPr lvl="8" rtl="0" algn="r">
              <a:spcBef>
                <a:spcPts val="0"/>
              </a:spcBef>
              <a:spcAft>
                <a:spcPts val="0"/>
              </a:spcAft>
              <a:buSzPts val="5600"/>
              <a:buFont typeface="Raleway Thin"/>
              <a:buNone/>
              <a:defRPr sz="5600">
                <a:latin typeface="Raleway Thin"/>
                <a:ea typeface="Raleway Thin"/>
                <a:cs typeface="Raleway Thin"/>
                <a:sym typeface="Raleway Thin"/>
              </a:defRPr>
            </a:lvl9pPr>
          </a:lstStyle>
          <a:p>
            <a:r>
              <a:t>xx%</a:t>
            </a:r>
          </a:p>
        </p:txBody>
      </p:sp>
      <p:sp>
        <p:nvSpPr>
          <p:cNvPr id="130" name="Google Shape;130;p25"/>
          <p:cNvSpPr txBox="1"/>
          <p:nvPr>
            <p:ph idx="1" type="subTitle"/>
          </p:nvPr>
        </p:nvSpPr>
        <p:spPr>
          <a:xfrm flipH="1">
            <a:off x="2126275" y="1666983"/>
            <a:ext cx="2354100" cy="59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900"/>
              <a:buFont typeface="Raleway Thin"/>
              <a:buNone/>
              <a:defRPr b="1" sz="2400">
                <a:solidFill>
                  <a:schemeClr val="accent1"/>
                </a:solidFill>
                <a:latin typeface="Raleway"/>
                <a:ea typeface="Raleway"/>
                <a:cs typeface="Raleway"/>
                <a:sym typeface="Raleway"/>
              </a:defRPr>
            </a:lvl1pPr>
            <a:lvl2pPr lvl="1"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2pPr>
            <a:lvl3pPr lvl="2"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3pPr>
            <a:lvl4pPr lvl="3"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4pPr>
            <a:lvl5pPr lvl="4"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5pPr>
            <a:lvl6pPr lvl="5"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6pPr>
            <a:lvl7pPr lvl="6"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7pPr>
            <a:lvl8pPr lvl="7"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8pPr>
            <a:lvl9pPr lvl="8"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9pPr>
          </a:lstStyle>
          <a:p/>
        </p:txBody>
      </p:sp>
      <p:sp>
        <p:nvSpPr>
          <p:cNvPr id="131" name="Google Shape;131;p25"/>
          <p:cNvSpPr txBox="1"/>
          <p:nvPr>
            <p:ph idx="5" type="subTitle"/>
          </p:nvPr>
        </p:nvSpPr>
        <p:spPr>
          <a:xfrm>
            <a:off x="2126173" y="2084942"/>
            <a:ext cx="2354100" cy="4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132" name="Google Shape;132;p25"/>
          <p:cNvSpPr txBox="1"/>
          <p:nvPr>
            <p:ph idx="6" type="subTitle"/>
          </p:nvPr>
        </p:nvSpPr>
        <p:spPr>
          <a:xfrm flipH="1">
            <a:off x="2126199" y="2557617"/>
            <a:ext cx="2886300" cy="59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900"/>
              <a:buFont typeface="Raleway Thin"/>
              <a:buNone/>
              <a:defRPr b="1" sz="2400">
                <a:solidFill>
                  <a:schemeClr val="accent1"/>
                </a:solidFill>
                <a:latin typeface="Raleway"/>
                <a:ea typeface="Raleway"/>
                <a:cs typeface="Raleway"/>
                <a:sym typeface="Raleway"/>
              </a:defRPr>
            </a:lvl1pPr>
            <a:lvl2pPr lvl="1"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2pPr>
            <a:lvl3pPr lvl="2"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3pPr>
            <a:lvl4pPr lvl="3"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4pPr>
            <a:lvl5pPr lvl="4"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5pPr>
            <a:lvl6pPr lvl="5"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6pPr>
            <a:lvl7pPr lvl="6"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7pPr>
            <a:lvl8pPr lvl="7"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8pPr>
            <a:lvl9pPr lvl="8"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9pPr>
          </a:lstStyle>
          <a:p/>
        </p:txBody>
      </p:sp>
      <p:sp>
        <p:nvSpPr>
          <p:cNvPr id="133" name="Google Shape;133;p25"/>
          <p:cNvSpPr txBox="1"/>
          <p:nvPr>
            <p:ph idx="7" type="subTitle"/>
          </p:nvPr>
        </p:nvSpPr>
        <p:spPr>
          <a:xfrm>
            <a:off x="2126172" y="2975792"/>
            <a:ext cx="2354100" cy="4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134" name="Google Shape;134;p25"/>
          <p:cNvSpPr txBox="1"/>
          <p:nvPr>
            <p:ph idx="8" type="subTitle"/>
          </p:nvPr>
        </p:nvSpPr>
        <p:spPr>
          <a:xfrm flipH="1">
            <a:off x="5834967" y="2930497"/>
            <a:ext cx="2354100" cy="233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900"/>
              <a:buFont typeface="Raleway Thin"/>
              <a:buNone/>
              <a:defRPr b="1" sz="2400">
                <a:solidFill>
                  <a:schemeClr val="accent1"/>
                </a:solidFill>
                <a:latin typeface="Raleway"/>
                <a:ea typeface="Raleway"/>
                <a:cs typeface="Raleway"/>
                <a:sym typeface="Raleway"/>
              </a:defRPr>
            </a:lvl1pPr>
            <a:lvl2pPr lvl="1"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2pPr>
            <a:lvl3pPr lvl="2"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3pPr>
            <a:lvl4pPr lvl="3"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4pPr>
            <a:lvl5pPr lvl="4"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5pPr>
            <a:lvl6pPr lvl="5"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6pPr>
            <a:lvl7pPr lvl="6"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7pPr>
            <a:lvl8pPr lvl="7"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8pPr>
            <a:lvl9pPr lvl="8"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9pPr>
          </a:lstStyle>
          <a:p/>
        </p:txBody>
      </p:sp>
      <p:sp>
        <p:nvSpPr>
          <p:cNvPr id="135" name="Google Shape;135;p25"/>
          <p:cNvSpPr txBox="1"/>
          <p:nvPr>
            <p:ph idx="9" type="subTitle"/>
          </p:nvPr>
        </p:nvSpPr>
        <p:spPr>
          <a:xfrm>
            <a:off x="5834797" y="2984238"/>
            <a:ext cx="2354100" cy="4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136" name="Google Shape;136;p25"/>
          <p:cNvSpPr txBox="1"/>
          <p:nvPr>
            <p:ph idx="13" type="subTitle"/>
          </p:nvPr>
        </p:nvSpPr>
        <p:spPr>
          <a:xfrm flipH="1">
            <a:off x="5834928" y="3796859"/>
            <a:ext cx="2354100" cy="233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900"/>
              <a:buFont typeface="Raleway Thin"/>
              <a:buNone/>
              <a:defRPr b="1" sz="2400">
                <a:solidFill>
                  <a:schemeClr val="accent1"/>
                </a:solidFill>
                <a:latin typeface="Raleway"/>
                <a:ea typeface="Raleway"/>
                <a:cs typeface="Raleway"/>
                <a:sym typeface="Raleway"/>
              </a:defRPr>
            </a:lvl1pPr>
            <a:lvl2pPr lvl="1"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2pPr>
            <a:lvl3pPr lvl="2"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3pPr>
            <a:lvl4pPr lvl="3"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4pPr>
            <a:lvl5pPr lvl="4"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5pPr>
            <a:lvl6pPr lvl="5"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6pPr>
            <a:lvl7pPr lvl="6"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7pPr>
            <a:lvl8pPr lvl="7"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8pPr>
            <a:lvl9pPr lvl="8" rtl="0">
              <a:lnSpc>
                <a:spcPct val="100000"/>
              </a:lnSpc>
              <a:spcBef>
                <a:spcPts val="0"/>
              </a:spcBef>
              <a:spcAft>
                <a:spcPts val="0"/>
              </a:spcAft>
              <a:buSzPts val="1900"/>
              <a:buFont typeface="Raleway Thin"/>
              <a:buNone/>
              <a:defRPr sz="1900">
                <a:latin typeface="Raleway Thin"/>
                <a:ea typeface="Raleway Thin"/>
                <a:cs typeface="Raleway Thin"/>
                <a:sym typeface="Raleway Thin"/>
              </a:defRPr>
            </a:lvl9pPr>
          </a:lstStyle>
          <a:p/>
        </p:txBody>
      </p:sp>
      <p:sp>
        <p:nvSpPr>
          <p:cNvPr id="137" name="Google Shape;137;p25"/>
          <p:cNvSpPr txBox="1"/>
          <p:nvPr>
            <p:ph idx="14" type="subTitle"/>
          </p:nvPr>
        </p:nvSpPr>
        <p:spPr>
          <a:xfrm>
            <a:off x="5834797" y="3850600"/>
            <a:ext cx="2354100" cy="4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138" name="Google Shape;138;p25"/>
          <p:cNvSpPr txBox="1"/>
          <p:nvPr>
            <p:ph idx="15" type="title"/>
          </p:nvPr>
        </p:nvSpPr>
        <p:spPr>
          <a:xfrm>
            <a:off x="1048247" y="361226"/>
            <a:ext cx="3702900" cy="896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9" name="Shape 13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ctrTitle"/>
          </p:nvPr>
        </p:nvSpPr>
        <p:spPr>
          <a:xfrm flipH="1">
            <a:off x="4734900" y="2943276"/>
            <a:ext cx="31887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17" name="Google Shape;17;p4"/>
          <p:cNvSpPr txBox="1"/>
          <p:nvPr>
            <p:ph idx="1" type="subTitle"/>
          </p:nvPr>
        </p:nvSpPr>
        <p:spPr>
          <a:xfrm flipH="1">
            <a:off x="4734875" y="3404726"/>
            <a:ext cx="31887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 name="Google Shape;18;p4"/>
          <p:cNvSpPr txBox="1"/>
          <p:nvPr>
            <p:ph idx="2" type="title"/>
          </p:nvPr>
        </p:nvSpPr>
        <p:spPr>
          <a:xfrm>
            <a:off x="1054650"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type="ctrTitle"/>
          </p:nvPr>
        </p:nvSpPr>
        <p:spPr>
          <a:xfrm flipH="1">
            <a:off x="1047300" y="2154825"/>
            <a:ext cx="210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4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1" name="Google Shape;21;p5"/>
          <p:cNvSpPr txBox="1"/>
          <p:nvPr>
            <p:ph idx="1" type="subTitle"/>
          </p:nvPr>
        </p:nvSpPr>
        <p:spPr>
          <a:xfrm flipH="1">
            <a:off x="1047300" y="2699875"/>
            <a:ext cx="2838900" cy="12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idx="2" type="ctrTitle"/>
          </p:nvPr>
        </p:nvSpPr>
        <p:spPr>
          <a:xfrm flipH="1">
            <a:off x="5988750" y="2154825"/>
            <a:ext cx="210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b="1" sz="2400">
                <a:solidFill>
                  <a:schemeClr val="accent1"/>
                </a:solidFill>
                <a:latin typeface="Raleway"/>
                <a:ea typeface="Raleway"/>
                <a:cs typeface="Raleway"/>
                <a:sym typeface="Raleway"/>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3" name="Google Shape;23;p5"/>
          <p:cNvSpPr txBox="1"/>
          <p:nvPr>
            <p:ph idx="3" type="subTitle"/>
          </p:nvPr>
        </p:nvSpPr>
        <p:spPr>
          <a:xfrm flipH="1">
            <a:off x="5251650" y="2699875"/>
            <a:ext cx="2838900" cy="1272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 name="Google Shape;24;p5"/>
          <p:cNvSpPr txBox="1"/>
          <p:nvPr>
            <p:ph idx="4" type="title"/>
          </p:nvPr>
        </p:nvSpPr>
        <p:spPr>
          <a:xfrm>
            <a:off x="1054650"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1039849" y="359300"/>
            <a:ext cx="5450700" cy="789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idx="1" type="body"/>
          </p:nvPr>
        </p:nvSpPr>
        <p:spPr>
          <a:xfrm>
            <a:off x="1052425" y="1881025"/>
            <a:ext cx="5766600" cy="22653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accent1"/>
              </a:buClr>
              <a:buSzPts val="1600"/>
              <a:buFont typeface="Nunito Light"/>
              <a:buChar char="●"/>
              <a:defRPr sz="1600"/>
            </a:lvl1pPr>
            <a:lvl2pPr indent="-330200" lvl="1" marL="914400" rtl="0">
              <a:spcBef>
                <a:spcPts val="0"/>
              </a:spcBef>
              <a:spcAft>
                <a:spcPts val="0"/>
              </a:spcAft>
              <a:buClr>
                <a:srgbClr val="E76A28"/>
              </a:buClr>
              <a:buSzPts val="1600"/>
              <a:buFont typeface="Nunito Light"/>
              <a:buChar char="○"/>
              <a:defRPr/>
            </a:lvl2pPr>
            <a:lvl3pPr indent="-323850" lvl="2" marL="1371600" rtl="0">
              <a:spcBef>
                <a:spcPts val="1600"/>
              </a:spcBef>
              <a:spcAft>
                <a:spcPts val="0"/>
              </a:spcAft>
              <a:buClr>
                <a:srgbClr val="E76A28"/>
              </a:buClr>
              <a:buSzPts val="1500"/>
              <a:buFont typeface="Nunito Light"/>
              <a:buChar char="■"/>
              <a:defRPr/>
            </a:lvl3pPr>
            <a:lvl4pPr indent="-323850" lvl="3" marL="1828800" rtl="0">
              <a:spcBef>
                <a:spcPts val="1600"/>
              </a:spcBef>
              <a:spcAft>
                <a:spcPts val="0"/>
              </a:spcAft>
              <a:buClr>
                <a:srgbClr val="E76A28"/>
              </a:buClr>
              <a:buSzPts val="1500"/>
              <a:buFont typeface="Nunito Light"/>
              <a:buChar char="●"/>
              <a:defRPr/>
            </a:lvl4pPr>
            <a:lvl5pPr indent="-317500" lvl="4" marL="2286000" rtl="0">
              <a:spcBef>
                <a:spcPts val="1600"/>
              </a:spcBef>
              <a:spcAft>
                <a:spcPts val="0"/>
              </a:spcAft>
              <a:buClr>
                <a:srgbClr val="E76A28"/>
              </a:buClr>
              <a:buSzPts val="1400"/>
              <a:buFont typeface="Nunito Light"/>
              <a:buChar char="○"/>
              <a:defRPr/>
            </a:lvl5pPr>
            <a:lvl6pPr indent="-317500" lvl="5" marL="2743200" rtl="0">
              <a:spcBef>
                <a:spcPts val="1600"/>
              </a:spcBef>
              <a:spcAft>
                <a:spcPts val="0"/>
              </a:spcAft>
              <a:buClr>
                <a:srgbClr val="999999"/>
              </a:buClr>
              <a:buSzPts val="1400"/>
              <a:buFont typeface="Nunito Light"/>
              <a:buChar char="■"/>
              <a:defRPr/>
            </a:lvl6pPr>
            <a:lvl7pPr indent="-311150" lvl="6" marL="3200400" rtl="0">
              <a:spcBef>
                <a:spcPts val="1600"/>
              </a:spcBef>
              <a:spcAft>
                <a:spcPts val="0"/>
              </a:spcAft>
              <a:buClr>
                <a:srgbClr val="999999"/>
              </a:buClr>
              <a:buSzPts val="1300"/>
              <a:buFont typeface="Nunito Light"/>
              <a:buChar char="●"/>
              <a:defRPr/>
            </a:lvl7pPr>
            <a:lvl8pPr indent="-311150" lvl="7" marL="3657600" rtl="0">
              <a:spcBef>
                <a:spcPts val="1600"/>
              </a:spcBef>
              <a:spcAft>
                <a:spcPts val="0"/>
              </a:spcAft>
              <a:buClr>
                <a:srgbClr val="999999"/>
              </a:buClr>
              <a:buSzPts val="1300"/>
              <a:buFont typeface="Nunito Light"/>
              <a:buChar char="○"/>
              <a:defRPr/>
            </a:lvl8pPr>
            <a:lvl9pPr indent="-304800" lvl="8" marL="4114800" rtl="0">
              <a:spcBef>
                <a:spcPts val="1600"/>
              </a:spcBef>
              <a:spcAft>
                <a:spcPts val="1600"/>
              </a:spcAft>
              <a:buClr>
                <a:srgbClr val="999999"/>
              </a:buClr>
              <a:buSzPts val="1200"/>
              <a:buFont typeface="Nunito Light"/>
              <a:buChar char="■"/>
              <a:defRPr/>
            </a:lvl9pPr>
          </a:lstStyle>
          <a:p/>
        </p:txBody>
      </p:sp>
      <p:sp>
        <p:nvSpPr>
          <p:cNvPr id="30" name="Google Shape;30;p7"/>
          <p:cNvSpPr txBox="1"/>
          <p:nvPr>
            <p:ph type="title"/>
          </p:nvPr>
        </p:nvSpPr>
        <p:spPr>
          <a:xfrm>
            <a:off x="1047249" y="359300"/>
            <a:ext cx="44412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8"/>
          <p:cNvSpPr txBox="1"/>
          <p:nvPr>
            <p:ph type="title"/>
          </p:nvPr>
        </p:nvSpPr>
        <p:spPr>
          <a:xfrm>
            <a:off x="1388100" y="835450"/>
            <a:ext cx="6367800" cy="3320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3" name="Google Shape;3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 name="Shape 34"/>
        <p:cNvGrpSpPr/>
        <p:nvPr/>
      </p:nvGrpSpPr>
      <p:grpSpPr>
        <a:xfrm>
          <a:off x="0" y="0"/>
          <a:ext cx="0" cy="0"/>
          <a:chOff x="0" y="0"/>
          <a:chExt cx="0" cy="0"/>
        </a:xfrm>
      </p:grpSpPr>
      <p:sp>
        <p:nvSpPr>
          <p:cNvPr id="35" name="Google Shape;35;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6" name="Google Shape;36;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7" name="Google Shape;37;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10"/>
          <p:cNvSpPr txBox="1"/>
          <p:nvPr>
            <p:ph type="ctrTitle"/>
          </p:nvPr>
        </p:nvSpPr>
        <p:spPr>
          <a:xfrm flipH="1">
            <a:off x="1052100" y="1203041"/>
            <a:ext cx="2539800" cy="1710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10"/>
          <p:cNvSpPr txBox="1"/>
          <p:nvPr>
            <p:ph idx="1" type="subTitle"/>
          </p:nvPr>
        </p:nvSpPr>
        <p:spPr>
          <a:xfrm flipH="1">
            <a:off x="1051850" y="2972467"/>
            <a:ext cx="2388600" cy="1362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Raleway Thin"/>
              <a:buNone/>
              <a:defRPr sz="2800">
                <a:solidFill>
                  <a:schemeClr val="dk1"/>
                </a:solidFill>
                <a:latin typeface="Raleway Thin"/>
                <a:ea typeface="Raleway Thin"/>
                <a:cs typeface="Raleway Thin"/>
                <a:sym typeface="Raleway Thin"/>
              </a:defRPr>
            </a:lvl1pPr>
            <a:lvl2pPr lvl="1">
              <a:spcBef>
                <a:spcPts val="0"/>
              </a:spcBef>
              <a:spcAft>
                <a:spcPts val="0"/>
              </a:spcAft>
              <a:buClr>
                <a:schemeClr val="dk1"/>
              </a:buClr>
              <a:buSzPts val="2800"/>
              <a:buFont typeface="Raleway Thin"/>
              <a:buNone/>
              <a:defRPr sz="2800">
                <a:solidFill>
                  <a:schemeClr val="dk1"/>
                </a:solidFill>
                <a:latin typeface="Raleway Thin"/>
                <a:ea typeface="Raleway Thin"/>
                <a:cs typeface="Raleway Thin"/>
                <a:sym typeface="Raleway Thin"/>
              </a:defRPr>
            </a:lvl2pPr>
            <a:lvl3pPr lvl="2">
              <a:spcBef>
                <a:spcPts val="0"/>
              </a:spcBef>
              <a:spcAft>
                <a:spcPts val="0"/>
              </a:spcAft>
              <a:buClr>
                <a:schemeClr val="dk1"/>
              </a:buClr>
              <a:buSzPts val="2800"/>
              <a:buFont typeface="Raleway Thin"/>
              <a:buNone/>
              <a:defRPr sz="2800">
                <a:solidFill>
                  <a:schemeClr val="dk1"/>
                </a:solidFill>
                <a:latin typeface="Raleway Thin"/>
                <a:ea typeface="Raleway Thin"/>
                <a:cs typeface="Raleway Thin"/>
                <a:sym typeface="Raleway Thin"/>
              </a:defRPr>
            </a:lvl3pPr>
            <a:lvl4pPr lvl="3">
              <a:spcBef>
                <a:spcPts val="0"/>
              </a:spcBef>
              <a:spcAft>
                <a:spcPts val="0"/>
              </a:spcAft>
              <a:buClr>
                <a:schemeClr val="dk1"/>
              </a:buClr>
              <a:buSzPts val="2800"/>
              <a:buFont typeface="Raleway Thin"/>
              <a:buNone/>
              <a:defRPr sz="2800">
                <a:solidFill>
                  <a:schemeClr val="dk1"/>
                </a:solidFill>
                <a:latin typeface="Raleway Thin"/>
                <a:ea typeface="Raleway Thin"/>
                <a:cs typeface="Raleway Thin"/>
                <a:sym typeface="Raleway Thin"/>
              </a:defRPr>
            </a:lvl4pPr>
            <a:lvl5pPr lvl="4">
              <a:spcBef>
                <a:spcPts val="0"/>
              </a:spcBef>
              <a:spcAft>
                <a:spcPts val="0"/>
              </a:spcAft>
              <a:buClr>
                <a:schemeClr val="dk1"/>
              </a:buClr>
              <a:buSzPts val="2800"/>
              <a:buFont typeface="Raleway Thin"/>
              <a:buNone/>
              <a:defRPr sz="2800">
                <a:solidFill>
                  <a:schemeClr val="dk1"/>
                </a:solidFill>
                <a:latin typeface="Raleway Thin"/>
                <a:ea typeface="Raleway Thin"/>
                <a:cs typeface="Raleway Thin"/>
                <a:sym typeface="Raleway Thin"/>
              </a:defRPr>
            </a:lvl5pPr>
            <a:lvl6pPr lvl="5">
              <a:spcBef>
                <a:spcPts val="0"/>
              </a:spcBef>
              <a:spcAft>
                <a:spcPts val="0"/>
              </a:spcAft>
              <a:buClr>
                <a:schemeClr val="dk1"/>
              </a:buClr>
              <a:buSzPts val="2800"/>
              <a:buFont typeface="Raleway Thin"/>
              <a:buNone/>
              <a:defRPr sz="2800">
                <a:solidFill>
                  <a:schemeClr val="dk1"/>
                </a:solidFill>
                <a:latin typeface="Raleway Thin"/>
                <a:ea typeface="Raleway Thin"/>
                <a:cs typeface="Raleway Thin"/>
                <a:sym typeface="Raleway Thin"/>
              </a:defRPr>
            </a:lvl6pPr>
            <a:lvl7pPr lvl="6">
              <a:spcBef>
                <a:spcPts val="0"/>
              </a:spcBef>
              <a:spcAft>
                <a:spcPts val="0"/>
              </a:spcAft>
              <a:buClr>
                <a:schemeClr val="dk1"/>
              </a:buClr>
              <a:buSzPts val="2800"/>
              <a:buFont typeface="Raleway Thin"/>
              <a:buNone/>
              <a:defRPr sz="2800">
                <a:solidFill>
                  <a:schemeClr val="dk1"/>
                </a:solidFill>
                <a:latin typeface="Raleway Thin"/>
                <a:ea typeface="Raleway Thin"/>
                <a:cs typeface="Raleway Thin"/>
                <a:sym typeface="Raleway Thin"/>
              </a:defRPr>
            </a:lvl7pPr>
            <a:lvl8pPr lvl="7">
              <a:spcBef>
                <a:spcPts val="0"/>
              </a:spcBef>
              <a:spcAft>
                <a:spcPts val="0"/>
              </a:spcAft>
              <a:buClr>
                <a:schemeClr val="dk1"/>
              </a:buClr>
              <a:buSzPts val="2800"/>
              <a:buFont typeface="Raleway Thin"/>
              <a:buNone/>
              <a:defRPr sz="2800">
                <a:solidFill>
                  <a:schemeClr val="dk1"/>
                </a:solidFill>
                <a:latin typeface="Raleway Thin"/>
                <a:ea typeface="Raleway Thin"/>
                <a:cs typeface="Raleway Thin"/>
                <a:sym typeface="Raleway Thin"/>
              </a:defRPr>
            </a:lvl8pPr>
            <a:lvl9pPr lvl="8">
              <a:spcBef>
                <a:spcPts val="0"/>
              </a:spcBef>
              <a:spcAft>
                <a:spcPts val="0"/>
              </a:spcAft>
              <a:buClr>
                <a:schemeClr val="dk1"/>
              </a:buClr>
              <a:buSzPts val="2800"/>
              <a:buFont typeface="Raleway Thin"/>
              <a:buNone/>
              <a:defRPr sz="2800">
                <a:solidFill>
                  <a:schemeClr val="dk1"/>
                </a:solidFill>
                <a:latin typeface="Raleway Thin"/>
                <a:ea typeface="Raleway Thin"/>
                <a:cs typeface="Raleway Thin"/>
                <a:sym typeface="Raleway Thin"/>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aleway Thin"/>
              <a:buChar char="●"/>
              <a:defRPr sz="1800">
                <a:solidFill>
                  <a:schemeClr val="dk1"/>
                </a:solidFill>
                <a:latin typeface="Raleway Thin"/>
                <a:ea typeface="Raleway Thin"/>
                <a:cs typeface="Raleway Thin"/>
                <a:sym typeface="Raleway Thin"/>
              </a:defRPr>
            </a:lvl1pPr>
            <a:lvl2pPr indent="-317500" lvl="1" marL="914400">
              <a:lnSpc>
                <a:spcPct val="115000"/>
              </a:lnSpc>
              <a:spcBef>
                <a:spcPts val="1600"/>
              </a:spcBef>
              <a:spcAft>
                <a:spcPts val="0"/>
              </a:spcAft>
              <a:buClr>
                <a:schemeClr val="dk1"/>
              </a:buClr>
              <a:buSzPts val="1400"/>
              <a:buFont typeface="Raleway Thin"/>
              <a:buChar char="○"/>
              <a:defRPr>
                <a:solidFill>
                  <a:schemeClr val="dk1"/>
                </a:solidFill>
                <a:latin typeface="Raleway Thin"/>
                <a:ea typeface="Raleway Thin"/>
                <a:cs typeface="Raleway Thin"/>
                <a:sym typeface="Raleway Thin"/>
              </a:defRPr>
            </a:lvl2pPr>
            <a:lvl3pPr indent="-317500" lvl="2" marL="1371600">
              <a:lnSpc>
                <a:spcPct val="115000"/>
              </a:lnSpc>
              <a:spcBef>
                <a:spcPts val="1600"/>
              </a:spcBef>
              <a:spcAft>
                <a:spcPts val="0"/>
              </a:spcAft>
              <a:buClr>
                <a:schemeClr val="dk1"/>
              </a:buClr>
              <a:buSzPts val="1400"/>
              <a:buFont typeface="Raleway Thin"/>
              <a:buChar char="■"/>
              <a:defRPr>
                <a:solidFill>
                  <a:schemeClr val="dk1"/>
                </a:solidFill>
                <a:latin typeface="Raleway Thin"/>
                <a:ea typeface="Raleway Thin"/>
                <a:cs typeface="Raleway Thin"/>
                <a:sym typeface="Raleway Thin"/>
              </a:defRPr>
            </a:lvl3pPr>
            <a:lvl4pPr indent="-317500" lvl="3" marL="1828800">
              <a:lnSpc>
                <a:spcPct val="115000"/>
              </a:lnSpc>
              <a:spcBef>
                <a:spcPts val="1600"/>
              </a:spcBef>
              <a:spcAft>
                <a:spcPts val="0"/>
              </a:spcAft>
              <a:buClr>
                <a:schemeClr val="dk1"/>
              </a:buClr>
              <a:buSzPts val="1400"/>
              <a:buFont typeface="Raleway Thin"/>
              <a:buChar char="●"/>
              <a:defRPr>
                <a:solidFill>
                  <a:schemeClr val="dk1"/>
                </a:solidFill>
                <a:latin typeface="Raleway Thin"/>
                <a:ea typeface="Raleway Thin"/>
                <a:cs typeface="Raleway Thin"/>
                <a:sym typeface="Raleway Thin"/>
              </a:defRPr>
            </a:lvl4pPr>
            <a:lvl5pPr indent="-317500" lvl="4" marL="2286000">
              <a:lnSpc>
                <a:spcPct val="115000"/>
              </a:lnSpc>
              <a:spcBef>
                <a:spcPts val="1600"/>
              </a:spcBef>
              <a:spcAft>
                <a:spcPts val="0"/>
              </a:spcAft>
              <a:buClr>
                <a:schemeClr val="dk1"/>
              </a:buClr>
              <a:buSzPts val="1400"/>
              <a:buFont typeface="Raleway Thin"/>
              <a:buChar char="○"/>
              <a:defRPr>
                <a:solidFill>
                  <a:schemeClr val="dk1"/>
                </a:solidFill>
                <a:latin typeface="Raleway Thin"/>
                <a:ea typeface="Raleway Thin"/>
                <a:cs typeface="Raleway Thin"/>
                <a:sym typeface="Raleway Thin"/>
              </a:defRPr>
            </a:lvl5pPr>
            <a:lvl6pPr indent="-317500" lvl="5" marL="2743200">
              <a:lnSpc>
                <a:spcPct val="115000"/>
              </a:lnSpc>
              <a:spcBef>
                <a:spcPts val="1600"/>
              </a:spcBef>
              <a:spcAft>
                <a:spcPts val="0"/>
              </a:spcAft>
              <a:buClr>
                <a:schemeClr val="dk1"/>
              </a:buClr>
              <a:buSzPts val="1400"/>
              <a:buFont typeface="Raleway Thin"/>
              <a:buChar char="■"/>
              <a:defRPr>
                <a:solidFill>
                  <a:schemeClr val="dk1"/>
                </a:solidFill>
                <a:latin typeface="Raleway Thin"/>
                <a:ea typeface="Raleway Thin"/>
                <a:cs typeface="Raleway Thin"/>
                <a:sym typeface="Raleway Thin"/>
              </a:defRPr>
            </a:lvl6pPr>
            <a:lvl7pPr indent="-317500" lvl="6" marL="3200400">
              <a:lnSpc>
                <a:spcPct val="115000"/>
              </a:lnSpc>
              <a:spcBef>
                <a:spcPts val="1600"/>
              </a:spcBef>
              <a:spcAft>
                <a:spcPts val="0"/>
              </a:spcAft>
              <a:buClr>
                <a:schemeClr val="dk1"/>
              </a:buClr>
              <a:buSzPts val="1400"/>
              <a:buFont typeface="Raleway Thin"/>
              <a:buChar char="●"/>
              <a:defRPr>
                <a:solidFill>
                  <a:schemeClr val="dk1"/>
                </a:solidFill>
                <a:latin typeface="Raleway Thin"/>
                <a:ea typeface="Raleway Thin"/>
                <a:cs typeface="Raleway Thin"/>
                <a:sym typeface="Raleway Thin"/>
              </a:defRPr>
            </a:lvl7pPr>
            <a:lvl8pPr indent="-317500" lvl="7" marL="3657600">
              <a:lnSpc>
                <a:spcPct val="115000"/>
              </a:lnSpc>
              <a:spcBef>
                <a:spcPts val="1600"/>
              </a:spcBef>
              <a:spcAft>
                <a:spcPts val="0"/>
              </a:spcAft>
              <a:buClr>
                <a:schemeClr val="dk1"/>
              </a:buClr>
              <a:buSzPts val="1400"/>
              <a:buFont typeface="Raleway Thin"/>
              <a:buChar char="○"/>
              <a:defRPr>
                <a:solidFill>
                  <a:schemeClr val="dk1"/>
                </a:solidFill>
                <a:latin typeface="Raleway Thin"/>
                <a:ea typeface="Raleway Thin"/>
                <a:cs typeface="Raleway Thin"/>
                <a:sym typeface="Raleway Thin"/>
              </a:defRPr>
            </a:lvl8pPr>
            <a:lvl9pPr indent="-317500" lvl="8" marL="4114800">
              <a:lnSpc>
                <a:spcPct val="115000"/>
              </a:lnSpc>
              <a:spcBef>
                <a:spcPts val="1600"/>
              </a:spcBef>
              <a:spcAft>
                <a:spcPts val="1600"/>
              </a:spcAft>
              <a:buClr>
                <a:schemeClr val="dk1"/>
              </a:buClr>
              <a:buSzPts val="1400"/>
              <a:buFont typeface="Raleway Thin"/>
              <a:buChar char="■"/>
              <a:defRPr>
                <a:solidFill>
                  <a:schemeClr val="dk1"/>
                </a:solidFill>
                <a:latin typeface="Raleway Thin"/>
                <a:ea typeface="Raleway Thin"/>
                <a:cs typeface="Raleway Thin"/>
                <a:sym typeface="Raleway Thi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www.ncbi.nlm.nih.gov/pmc/articles/PMC7122152/pdf/978-3-319-13602-8_Chapter_6.pdf" TargetMode="External"/><Relationship Id="rId4" Type="http://schemas.openxmlformats.org/officeDocument/2006/relationships/image" Target="../media/image4.png"/><Relationship Id="rId5"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7"/>
          <p:cNvSpPr/>
          <p:nvPr/>
        </p:nvSpPr>
        <p:spPr>
          <a:xfrm>
            <a:off x="7030613" y="3254225"/>
            <a:ext cx="2837700" cy="2837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7"/>
          <p:cNvSpPr txBox="1"/>
          <p:nvPr>
            <p:ph type="ctrTitle"/>
          </p:nvPr>
        </p:nvSpPr>
        <p:spPr>
          <a:xfrm>
            <a:off x="781050" y="1167550"/>
            <a:ext cx="7812000" cy="25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500"/>
              <a:t>PRE-HEALTH </a:t>
            </a:r>
            <a:r>
              <a:rPr lang="en" sz="6500">
                <a:solidFill>
                  <a:schemeClr val="accent1"/>
                </a:solidFill>
              </a:rPr>
              <a:t>RESEARCH JOURNAL CLUB</a:t>
            </a:r>
            <a:endParaRPr sz="6500">
              <a:solidFill>
                <a:schemeClr val="accent1"/>
              </a:solidFill>
              <a:latin typeface="Raleway Thin"/>
              <a:ea typeface="Raleway Thin"/>
              <a:cs typeface="Raleway Thin"/>
              <a:sym typeface="Raleway Thin"/>
            </a:endParaRPr>
          </a:p>
        </p:txBody>
      </p:sp>
      <p:sp>
        <p:nvSpPr>
          <p:cNvPr id="146" name="Google Shape;146;p27"/>
          <p:cNvSpPr/>
          <p:nvPr/>
        </p:nvSpPr>
        <p:spPr>
          <a:xfrm>
            <a:off x="6750725" y="-1082350"/>
            <a:ext cx="3849600" cy="3849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27"/>
          <p:cNvGrpSpPr/>
          <p:nvPr/>
        </p:nvGrpSpPr>
        <p:grpSpPr>
          <a:xfrm>
            <a:off x="8728164" y="560795"/>
            <a:ext cx="1302294" cy="1329958"/>
            <a:chOff x="441625" y="885600"/>
            <a:chExt cx="1100375" cy="1123750"/>
          </a:xfrm>
        </p:grpSpPr>
        <p:sp>
          <p:nvSpPr>
            <p:cNvPr id="148" name="Google Shape;148;p27"/>
            <p:cNvSpPr/>
            <p:nvPr/>
          </p:nvSpPr>
          <p:spPr>
            <a:xfrm>
              <a:off x="891050" y="890200"/>
              <a:ext cx="29600" cy="9950"/>
            </a:xfrm>
            <a:custGeom>
              <a:rect b="b" l="l" r="r" t="t"/>
              <a:pathLst>
                <a:path extrusionOk="0" h="398" w="1184">
                  <a:moveTo>
                    <a:pt x="1184" y="1"/>
                  </a:moveTo>
                  <a:lnTo>
                    <a:pt x="1184" y="1"/>
                  </a:lnTo>
                  <a:cubicBezTo>
                    <a:pt x="785" y="51"/>
                    <a:pt x="391" y="112"/>
                    <a:pt x="1" y="185"/>
                  </a:cubicBezTo>
                  <a:cubicBezTo>
                    <a:pt x="148" y="329"/>
                    <a:pt x="336" y="398"/>
                    <a:pt x="521" y="398"/>
                  </a:cubicBezTo>
                  <a:cubicBezTo>
                    <a:pt x="785" y="398"/>
                    <a:pt x="1046" y="259"/>
                    <a:pt x="118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7"/>
            <p:cNvSpPr/>
            <p:nvPr/>
          </p:nvSpPr>
          <p:spPr>
            <a:xfrm>
              <a:off x="974350" y="885600"/>
              <a:ext cx="36425" cy="14550"/>
            </a:xfrm>
            <a:custGeom>
              <a:rect b="b" l="l" r="r" t="t"/>
              <a:pathLst>
                <a:path extrusionOk="0" h="582" w="1457">
                  <a:moveTo>
                    <a:pt x="730" y="1"/>
                  </a:moveTo>
                  <a:cubicBezTo>
                    <a:pt x="485" y="1"/>
                    <a:pt x="244" y="6"/>
                    <a:pt x="1" y="14"/>
                  </a:cubicBezTo>
                  <a:cubicBezTo>
                    <a:pt x="85" y="347"/>
                    <a:pt x="386" y="581"/>
                    <a:pt x="730" y="581"/>
                  </a:cubicBezTo>
                  <a:cubicBezTo>
                    <a:pt x="1072" y="581"/>
                    <a:pt x="1373" y="347"/>
                    <a:pt x="1457" y="14"/>
                  </a:cubicBezTo>
                  <a:cubicBezTo>
                    <a:pt x="1214" y="6"/>
                    <a:pt x="973" y="1"/>
                    <a:pt x="730"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7"/>
            <p:cNvSpPr/>
            <p:nvPr/>
          </p:nvSpPr>
          <p:spPr>
            <a:xfrm>
              <a:off x="1064500" y="890150"/>
              <a:ext cx="29625" cy="10000"/>
            </a:xfrm>
            <a:custGeom>
              <a:rect b="b" l="l" r="r" t="t"/>
              <a:pathLst>
                <a:path extrusionOk="0" h="400" w="1185">
                  <a:moveTo>
                    <a:pt x="0" y="1"/>
                  </a:moveTo>
                  <a:lnTo>
                    <a:pt x="0" y="1"/>
                  </a:lnTo>
                  <a:cubicBezTo>
                    <a:pt x="130" y="246"/>
                    <a:pt x="383" y="399"/>
                    <a:pt x="660" y="399"/>
                  </a:cubicBezTo>
                  <a:cubicBezTo>
                    <a:pt x="856" y="399"/>
                    <a:pt x="1045" y="322"/>
                    <a:pt x="1185" y="185"/>
                  </a:cubicBezTo>
                  <a:cubicBezTo>
                    <a:pt x="793" y="114"/>
                    <a:pt x="398" y="53"/>
                    <a:pt x="0"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7"/>
            <p:cNvSpPr/>
            <p:nvPr/>
          </p:nvSpPr>
          <p:spPr>
            <a:xfrm>
              <a:off x="706950" y="956800"/>
              <a:ext cx="39175" cy="37725"/>
            </a:xfrm>
            <a:custGeom>
              <a:rect b="b" l="l" r="r" t="t"/>
              <a:pathLst>
                <a:path extrusionOk="0" h="1509" w="1567">
                  <a:moveTo>
                    <a:pt x="812" y="1"/>
                  </a:moveTo>
                  <a:cubicBezTo>
                    <a:pt x="509" y="1"/>
                    <a:pt x="234"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7"/>
            <p:cNvSpPr/>
            <p:nvPr/>
          </p:nvSpPr>
          <p:spPr>
            <a:xfrm>
              <a:off x="7954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8" y="1508"/>
                    <a:pt x="815" y="1508"/>
                  </a:cubicBezTo>
                  <a:cubicBezTo>
                    <a:pt x="911" y="1508"/>
                    <a:pt x="1008" y="1490"/>
                    <a:pt x="1101" y="1451"/>
                  </a:cubicBezTo>
                  <a:cubicBezTo>
                    <a:pt x="1382" y="1333"/>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7"/>
            <p:cNvSpPr/>
            <p:nvPr/>
          </p:nvSpPr>
          <p:spPr>
            <a:xfrm>
              <a:off x="883800" y="956800"/>
              <a:ext cx="39175" cy="37725"/>
            </a:xfrm>
            <a:custGeom>
              <a:rect b="b" l="l" r="r" t="t"/>
              <a:pathLst>
                <a:path extrusionOk="0" h="1509" w="1567">
                  <a:moveTo>
                    <a:pt x="814" y="1"/>
                  </a:moveTo>
                  <a:cubicBezTo>
                    <a:pt x="509" y="1"/>
                    <a:pt x="234" y="184"/>
                    <a:pt x="117" y="466"/>
                  </a:cubicBezTo>
                  <a:cubicBezTo>
                    <a:pt x="1" y="748"/>
                    <a:pt x="65" y="1072"/>
                    <a:pt x="281" y="1288"/>
                  </a:cubicBezTo>
                  <a:cubicBezTo>
                    <a:pt x="426" y="1432"/>
                    <a:pt x="619" y="1508"/>
                    <a:pt x="816" y="1508"/>
                  </a:cubicBezTo>
                  <a:cubicBezTo>
                    <a:pt x="912" y="1508"/>
                    <a:pt x="1010" y="1490"/>
                    <a:pt x="1102" y="1451"/>
                  </a:cubicBezTo>
                  <a:cubicBezTo>
                    <a:pt x="1382" y="1333"/>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7"/>
            <p:cNvSpPr/>
            <p:nvPr/>
          </p:nvSpPr>
          <p:spPr>
            <a:xfrm>
              <a:off x="97225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2"/>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7"/>
            <p:cNvSpPr/>
            <p:nvPr/>
          </p:nvSpPr>
          <p:spPr>
            <a:xfrm>
              <a:off x="1060700" y="956800"/>
              <a:ext cx="39175" cy="37725"/>
            </a:xfrm>
            <a:custGeom>
              <a:rect b="b" l="l" r="r" t="t"/>
              <a:pathLst>
                <a:path extrusionOk="0" h="1509" w="1567">
                  <a:moveTo>
                    <a:pt x="812" y="1"/>
                  </a:moveTo>
                  <a:cubicBezTo>
                    <a:pt x="508" y="1"/>
                    <a:pt x="233" y="184"/>
                    <a:pt x="117" y="466"/>
                  </a:cubicBezTo>
                  <a:cubicBezTo>
                    <a:pt x="0" y="748"/>
                    <a:pt x="65" y="1072"/>
                    <a:pt x="279" y="1288"/>
                  </a:cubicBezTo>
                  <a:cubicBezTo>
                    <a:pt x="424" y="1432"/>
                    <a:pt x="617" y="1508"/>
                    <a:pt x="814" y="1508"/>
                  </a:cubicBezTo>
                  <a:cubicBezTo>
                    <a:pt x="910" y="1508"/>
                    <a:pt x="1008" y="1490"/>
                    <a:pt x="1100" y="1451"/>
                  </a:cubicBezTo>
                  <a:cubicBezTo>
                    <a:pt x="1382" y="1333"/>
                    <a:pt x="1566" y="1060"/>
                    <a:pt x="1566" y="755"/>
                  </a:cubicBezTo>
                  <a:cubicBezTo>
                    <a:pt x="1566" y="338"/>
                    <a:pt x="1229" y="2"/>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7"/>
            <p:cNvSpPr/>
            <p:nvPr/>
          </p:nvSpPr>
          <p:spPr>
            <a:xfrm>
              <a:off x="11491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5" y="1432"/>
                    <a:pt x="619" y="1508"/>
                    <a:pt x="815" y="1508"/>
                  </a:cubicBezTo>
                  <a:cubicBezTo>
                    <a:pt x="912" y="1508"/>
                    <a:pt x="1009" y="1490"/>
                    <a:pt x="1102" y="1451"/>
                  </a:cubicBezTo>
                  <a:cubicBezTo>
                    <a:pt x="1384" y="1333"/>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7"/>
            <p:cNvSpPr/>
            <p:nvPr/>
          </p:nvSpPr>
          <p:spPr>
            <a:xfrm>
              <a:off x="1237550" y="956800"/>
              <a:ext cx="39175" cy="37725"/>
            </a:xfrm>
            <a:custGeom>
              <a:rect b="b" l="l" r="r" t="t"/>
              <a:pathLst>
                <a:path extrusionOk="0" h="1509" w="1567">
                  <a:moveTo>
                    <a:pt x="814" y="1"/>
                  </a:moveTo>
                  <a:cubicBezTo>
                    <a:pt x="508" y="1"/>
                    <a:pt x="233" y="184"/>
                    <a:pt x="117" y="466"/>
                  </a:cubicBezTo>
                  <a:cubicBezTo>
                    <a:pt x="0" y="748"/>
                    <a:pt x="65" y="1072"/>
                    <a:pt x="280" y="1288"/>
                  </a:cubicBezTo>
                  <a:cubicBezTo>
                    <a:pt x="425" y="1432"/>
                    <a:pt x="619" y="1508"/>
                    <a:pt x="815" y="1508"/>
                  </a:cubicBezTo>
                  <a:cubicBezTo>
                    <a:pt x="911" y="1508"/>
                    <a:pt x="1008" y="1490"/>
                    <a:pt x="1100" y="1451"/>
                  </a:cubicBezTo>
                  <a:cubicBezTo>
                    <a:pt x="1382" y="1333"/>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7"/>
            <p:cNvSpPr/>
            <p:nvPr/>
          </p:nvSpPr>
          <p:spPr>
            <a:xfrm>
              <a:off x="6185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50"/>
                  </a:cubicBezTo>
                  <a:cubicBezTo>
                    <a:pt x="1383" y="1333"/>
                    <a:pt x="1567" y="1058"/>
                    <a:pt x="1567" y="753"/>
                  </a:cubicBezTo>
                  <a:cubicBezTo>
                    <a:pt x="1567"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7"/>
            <p:cNvSpPr/>
            <p:nvPr/>
          </p:nvSpPr>
          <p:spPr>
            <a:xfrm>
              <a:off x="706950" y="10512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7"/>
            <p:cNvSpPr/>
            <p:nvPr/>
          </p:nvSpPr>
          <p:spPr>
            <a:xfrm>
              <a:off x="7954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7"/>
            <p:cNvSpPr/>
            <p:nvPr/>
          </p:nvSpPr>
          <p:spPr>
            <a:xfrm>
              <a:off x="8838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7"/>
            <p:cNvSpPr/>
            <p:nvPr/>
          </p:nvSpPr>
          <p:spPr>
            <a:xfrm>
              <a:off x="972250" y="10512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7"/>
            <p:cNvSpPr/>
            <p:nvPr/>
          </p:nvSpPr>
          <p:spPr>
            <a:xfrm>
              <a:off x="1060700" y="10512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7"/>
            <p:cNvSpPr/>
            <p:nvPr/>
          </p:nvSpPr>
          <p:spPr>
            <a:xfrm>
              <a:off x="11491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7"/>
            <p:cNvSpPr/>
            <p:nvPr/>
          </p:nvSpPr>
          <p:spPr>
            <a:xfrm>
              <a:off x="1237550" y="10512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7"/>
            <p:cNvSpPr/>
            <p:nvPr/>
          </p:nvSpPr>
          <p:spPr>
            <a:xfrm>
              <a:off x="1326000" y="10512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50"/>
                  </a:cubicBezTo>
                  <a:cubicBezTo>
                    <a:pt x="1382" y="1333"/>
                    <a:pt x="1566" y="1058"/>
                    <a:pt x="1566" y="753"/>
                  </a:cubicBezTo>
                  <a:cubicBezTo>
                    <a:pt x="1566" y="338"/>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p:nvPr/>
          </p:nvSpPr>
          <p:spPr>
            <a:xfrm>
              <a:off x="530075" y="1145550"/>
              <a:ext cx="39150" cy="37675"/>
            </a:xfrm>
            <a:custGeom>
              <a:rect b="b" l="l" r="r" t="t"/>
              <a:pathLst>
                <a:path extrusionOk="0" h="1507" w="1566">
                  <a:moveTo>
                    <a:pt x="813" y="0"/>
                  </a:moveTo>
                  <a:cubicBezTo>
                    <a:pt x="508" y="0"/>
                    <a:pt x="233" y="184"/>
                    <a:pt x="116" y="466"/>
                  </a:cubicBezTo>
                  <a:cubicBezTo>
                    <a:pt x="0" y="748"/>
                    <a:pt x="64" y="1072"/>
                    <a:pt x="280" y="1286"/>
                  </a:cubicBezTo>
                  <a:cubicBezTo>
                    <a:pt x="425" y="1430"/>
                    <a:pt x="617" y="1507"/>
                    <a:pt x="813" y="1507"/>
                  </a:cubicBezTo>
                  <a:cubicBezTo>
                    <a:pt x="911" y="1507"/>
                    <a:pt x="1008" y="1488"/>
                    <a:pt x="1102" y="1450"/>
                  </a:cubicBezTo>
                  <a:cubicBezTo>
                    <a:pt x="1382" y="1333"/>
                    <a:pt x="1566" y="1058"/>
                    <a:pt x="1566" y="754"/>
                  </a:cubicBezTo>
                  <a:cubicBezTo>
                    <a:pt x="1566" y="338"/>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7"/>
            <p:cNvSpPr/>
            <p:nvPr/>
          </p:nvSpPr>
          <p:spPr>
            <a:xfrm>
              <a:off x="6185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4" y="1430"/>
                    <a:pt x="617" y="1507"/>
                    <a:pt x="813" y="1507"/>
                  </a:cubicBezTo>
                  <a:cubicBezTo>
                    <a:pt x="910" y="1507"/>
                    <a:pt x="1008" y="1488"/>
                    <a:pt x="1101" y="1450"/>
                  </a:cubicBezTo>
                  <a:cubicBezTo>
                    <a:pt x="1383" y="1333"/>
                    <a:pt x="1567" y="1058"/>
                    <a:pt x="1567" y="754"/>
                  </a:cubicBezTo>
                  <a:cubicBezTo>
                    <a:pt x="1567"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7"/>
            <p:cNvSpPr/>
            <p:nvPr/>
          </p:nvSpPr>
          <p:spPr>
            <a:xfrm>
              <a:off x="706950" y="1145550"/>
              <a:ext cx="39175" cy="37675"/>
            </a:xfrm>
            <a:custGeom>
              <a:rect b="b" l="l" r="r" t="t"/>
              <a:pathLst>
                <a:path extrusionOk="0" h="1507" w="1567">
                  <a:moveTo>
                    <a:pt x="812" y="0"/>
                  </a:moveTo>
                  <a:cubicBezTo>
                    <a:pt x="509" y="0"/>
                    <a:pt x="234" y="184"/>
                    <a:pt x="117" y="466"/>
                  </a:cubicBezTo>
                  <a:cubicBezTo>
                    <a:pt x="1" y="748"/>
                    <a:pt x="65" y="1072"/>
                    <a:pt x="281" y="1286"/>
                  </a:cubicBezTo>
                  <a:cubicBezTo>
                    <a:pt x="424" y="1430"/>
                    <a:pt x="616" y="1507"/>
                    <a:pt x="812" y="1507"/>
                  </a:cubicBezTo>
                  <a:cubicBezTo>
                    <a:pt x="910" y="1507"/>
                    <a:pt x="1007" y="1488"/>
                    <a:pt x="1101" y="1450"/>
                  </a:cubicBezTo>
                  <a:cubicBezTo>
                    <a:pt x="1382" y="1333"/>
                    <a:pt x="1566" y="1058"/>
                    <a:pt x="1566" y="754"/>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7"/>
            <p:cNvSpPr/>
            <p:nvPr/>
          </p:nvSpPr>
          <p:spPr>
            <a:xfrm>
              <a:off x="7954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7" y="1507"/>
                    <a:pt x="813" y="1507"/>
                  </a:cubicBezTo>
                  <a:cubicBezTo>
                    <a:pt x="910" y="1507"/>
                    <a:pt x="1008" y="1488"/>
                    <a:pt x="1101" y="1450"/>
                  </a:cubicBezTo>
                  <a:cubicBezTo>
                    <a:pt x="1382"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7"/>
            <p:cNvSpPr/>
            <p:nvPr/>
          </p:nvSpPr>
          <p:spPr>
            <a:xfrm>
              <a:off x="8838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5" y="1430"/>
                    <a:pt x="618" y="1507"/>
                    <a:pt x="814" y="1507"/>
                  </a:cubicBezTo>
                  <a:cubicBezTo>
                    <a:pt x="911" y="1507"/>
                    <a:pt x="1009" y="1488"/>
                    <a:pt x="1102" y="1450"/>
                  </a:cubicBezTo>
                  <a:cubicBezTo>
                    <a:pt x="1382"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p:nvPr/>
          </p:nvSpPr>
          <p:spPr>
            <a:xfrm>
              <a:off x="97225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6" y="1507"/>
                    <a:pt x="812" y="1507"/>
                  </a:cubicBezTo>
                  <a:cubicBezTo>
                    <a:pt x="909" y="1507"/>
                    <a:pt x="1007" y="1488"/>
                    <a:pt x="1101" y="1450"/>
                  </a:cubicBezTo>
                  <a:cubicBezTo>
                    <a:pt x="1382"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p:nvPr/>
          </p:nvSpPr>
          <p:spPr>
            <a:xfrm>
              <a:off x="1060700" y="1145550"/>
              <a:ext cx="39175" cy="37675"/>
            </a:xfrm>
            <a:custGeom>
              <a:rect b="b" l="l" r="r" t="t"/>
              <a:pathLst>
                <a:path extrusionOk="0" h="1507" w="1567">
                  <a:moveTo>
                    <a:pt x="812" y="0"/>
                  </a:moveTo>
                  <a:cubicBezTo>
                    <a:pt x="508" y="0"/>
                    <a:pt x="233" y="184"/>
                    <a:pt x="117" y="466"/>
                  </a:cubicBezTo>
                  <a:cubicBezTo>
                    <a:pt x="0" y="748"/>
                    <a:pt x="65" y="1072"/>
                    <a:pt x="279" y="1286"/>
                  </a:cubicBezTo>
                  <a:cubicBezTo>
                    <a:pt x="423" y="1430"/>
                    <a:pt x="616" y="1507"/>
                    <a:pt x="812" y="1507"/>
                  </a:cubicBezTo>
                  <a:cubicBezTo>
                    <a:pt x="909" y="1507"/>
                    <a:pt x="1007" y="1488"/>
                    <a:pt x="1100" y="1450"/>
                  </a:cubicBezTo>
                  <a:cubicBezTo>
                    <a:pt x="1382" y="1333"/>
                    <a:pt x="1566" y="1058"/>
                    <a:pt x="1566" y="754"/>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7"/>
            <p:cNvSpPr/>
            <p:nvPr/>
          </p:nvSpPr>
          <p:spPr>
            <a:xfrm>
              <a:off x="11491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5" y="1430"/>
                    <a:pt x="618" y="1507"/>
                    <a:pt x="814" y="1507"/>
                  </a:cubicBezTo>
                  <a:cubicBezTo>
                    <a:pt x="911" y="1507"/>
                    <a:pt x="1009" y="1488"/>
                    <a:pt x="1102" y="1450"/>
                  </a:cubicBezTo>
                  <a:cubicBezTo>
                    <a:pt x="1384"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7"/>
            <p:cNvSpPr/>
            <p:nvPr/>
          </p:nvSpPr>
          <p:spPr>
            <a:xfrm>
              <a:off x="1237550" y="1145550"/>
              <a:ext cx="39175" cy="37675"/>
            </a:xfrm>
            <a:custGeom>
              <a:rect b="b" l="l" r="r" t="t"/>
              <a:pathLst>
                <a:path extrusionOk="0" h="1507" w="1567">
                  <a:moveTo>
                    <a:pt x="814" y="0"/>
                  </a:moveTo>
                  <a:cubicBezTo>
                    <a:pt x="508" y="0"/>
                    <a:pt x="233" y="184"/>
                    <a:pt x="117" y="466"/>
                  </a:cubicBezTo>
                  <a:cubicBezTo>
                    <a:pt x="0" y="748"/>
                    <a:pt x="65" y="1072"/>
                    <a:pt x="280" y="1286"/>
                  </a:cubicBezTo>
                  <a:cubicBezTo>
                    <a:pt x="425" y="1430"/>
                    <a:pt x="618" y="1507"/>
                    <a:pt x="813" y="1507"/>
                  </a:cubicBezTo>
                  <a:cubicBezTo>
                    <a:pt x="910" y="1507"/>
                    <a:pt x="1008" y="1488"/>
                    <a:pt x="1100" y="1450"/>
                  </a:cubicBezTo>
                  <a:cubicBezTo>
                    <a:pt x="1382"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1326000" y="1145550"/>
              <a:ext cx="39150" cy="37675"/>
            </a:xfrm>
            <a:custGeom>
              <a:rect b="b" l="l" r="r" t="t"/>
              <a:pathLst>
                <a:path extrusionOk="0" h="1507" w="1566">
                  <a:moveTo>
                    <a:pt x="812" y="0"/>
                  </a:moveTo>
                  <a:cubicBezTo>
                    <a:pt x="508" y="0"/>
                    <a:pt x="233" y="184"/>
                    <a:pt x="117" y="466"/>
                  </a:cubicBezTo>
                  <a:cubicBezTo>
                    <a:pt x="0" y="748"/>
                    <a:pt x="64" y="1072"/>
                    <a:pt x="280" y="1286"/>
                  </a:cubicBezTo>
                  <a:cubicBezTo>
                    <a:pt x="424"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7"/>
            <p:cNvSpPr/>
            <p:nvPr/>
          </p:nvSpPr>
          <p:spPr>
            <a:xfrm>
              <a:off x="1414450" y="1145550"/>
              <a:ext cx="39150" cy="37675"/>
            </a:xfrm>
            <a:custGeom>
              <a:rect b="b" l="l" r="r" t="t"/>
              <a:pathLst>
                <a:path extrusionOk="0" h="1507" w="1566">
                  <a:moveTo>
                    <a:pt x="812" y="0"/>
                  </a:moveTo>
                  <a:cubicBezTo>
                    <a:pt x="508" y="0"/>
                    <a:pt x="233" y="184"/>
                    <a:pt x="116" y="466"/>
                  </a:cubicBezTo>
                  <a:cubicBezTo>
                    <a:pt x="0" y="748"/>
                    <a:pt x="64" y="1072"/>
                    <a:pt x="278" y="1286"/>
                  </a:cubicBezTo>
                  <a:cubicBezTo>
                    <a:pt x="423"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7"/>
            <p:cNvSpPr/>
            <p:nvPr/>
          </p:nvSpPr>
          <p:spPr>
            <a:xfrm>
              <a:off x="457100" y="1241575"/>
              <a:ext cx="23725" cy="36000"/>
            </a:xfrm>
            <a:custGeom>
              <a:rect b="b" l="l" r="r" t="t"/>
              <a:pathLst>
                <a:path extrusionOk="0" h="1440" w="949">
                  <a:moveTo>
                    <a:pt x="501" y="1"/>
                  </a:moveTo>
                  <a:cubicBezTo>
                    <a:pt x="319" y="463"/>
                    <a:pt x="152" y="934"/>
                    <a:pt x="0" y="1413"/>
                  </a:cubicBezTo>
                  <a:cubicBezTo>
                    <a:pt x="65" y="1430"/>
                    <a:pt x="129" y="1440"/>
                    <a:pt x="194" y="1440"/>
                  </a:cubicBezTo>
                  <a:cubicBezTo>
                    <a:pt x="611" y="1440"/>
                    <a:pt x="949" y="1104"/>
                    <a:pt x="949" y="687"/>
                  </a:cubicBezTo>
                  <a:cubicBezTo>
                    <a:pt x="947" y="391"/>
                    <a:pt x="773" y="122"/>
                    <a:pt x="501"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7"/>
            <p:cNvSpPr/>
            <p:nvPr/>
          </p:nvSpPr>
          <p:spPr>
            <a:xfrm>
              <a:off x="530075" y="1239900"/>
              <a:ext cx="39150" cy="37725"/>
            </a:xfrm>
            <a:custGeom>
              <a:rect b="b" l="l" r="r" t="t"/>
              <a:pathLst>
                <a:path extrusionOk="0" h="1509" w="1566">
                  <a:moveTo>
                    <a:pt x="813" y="0"/>
                  </a:moveTo>
                  <a:cubicBezTo>
                    <a:pt x="508" y="0"/>
                    <a:pt x="233" y="184"/>
                    <a:pt x="116" y="466"/>
                  </a:cubicBezTo>
                  <a:cubicBezTo>
                    <a:pt x="0" y="748"/>
                    <a:pt x="64" y="1072"/>
                    <a:pt x="280" y="1288"/>
                  </a:cubicBezTo>
                  <a:cubicBezTo>
                    <a:pt x="425" y="1431"/>
                    <a:pt x="618" y="1508"/>
                    <a:pt x="815" y="1508"/>
                  </a:cubicBezTo>
                  <a:cubicBezTo>
                    <a:pt x="911" y="1508"/>
                    <a:pt x="1009" y="1490"/>
                    <a:pt x="1102" y="1451"/>
                  </a:cubicBezTo>
                  <a:cubicBezTo>
                    <a:pt x="1382" y="1333"/>
                    <a:pt x="1566" y="1060"/>
                    <a:pt x="1566" y="754"/>
                  </a:cubicBezTo>
                  <a:cubicBezTo>
                    <a:pt x="1566" y="338"/>
                    <a:pt x="1228" y="2"/>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7"/>
            <p:cNvSpPr/>
            <p:nvPr/>
          </p:nvSpPr>
          <p:spPr>
            <a:xfrm>
              <a:off x="61997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8" y="1169"/>
                    <a:pt x="1508" y="752"/>
                  </a:cubicBezTo>
                  <a:cubicBezTo>
                    <a:pt x="1508" y="336"/>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7"/>
            <p:cNvSpPr/>
            <p:nvPr/>
          </p:nvSpPr>
          <p:spPr>
            <a:xfrm>
              <a:off x="706950" y="1239900"/>
              <a:ext cx="39175" cy="37725"/>
            </a:xfrm>
            <a:custGeom>
              <a:rect b="b" l="l" r="r" t="t"/>
              <a:pathLst>
                <a:path extrusionOk="0" h="1509" w="1567">
                  <a:moveTo>
                    <a:pt x="812" y="0"/>
                  </a:moveTo>
                  <a:cubicBezTo>
                    <a:pt x="509" y="0"/>
                    <a:pt x="234" y="184"/>
                    <a:pt x="117" y="466"/>
                  </a:cubicBezTo>
                  <a:cubicBezTo>
                    <a:pt x="1" y="748"/>
                    <a:pt x="65" y="1072"/>
                    <a:pt x="281" y="1288"/>
                  </a:cubicBezTo>
                  <a:cubicBezTo>
                    <a:pt x="424" y="1431"/>
                    <a:pt x="617" y="1508"/>
                    <a:pt x="814" y="1508"/>
                  </a:cubicBezTo>
                  <a:cubicBezTo>
                    <a:pt x="910" y="1508"/>
                    <a:pt x="1008" y="1490"/>
                    <a:pt x="1101" y="1451"/>
                  </a:cubicBezTo>
                  <a:cubicBezTo>
                    <a:pt x="1382" y="1333"/>
                    <a:pt x="1566" y="1060"/>
                    <a:pt x="1566" y="754"/>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7"/>
            <p:cNvSpPr/>
            <p:nvPr/>
          </p:nvSpPr>
          <p:spPr>
            <a:xfrm>
              <a:off x="7954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4" y="1431"/>
                    <a:pt x="618" y="1508"/>
                    <a:pt x="815" y="1508"/>
                  </a:cubicBezTo>
                  <a:cubicBezTo>
                    <a:pt x="911" y="1508"/>
                    <a:pt x="1008" y="1490"/>
                    <a:pt x="1101" y="1451"/>
                  </a:cubicBezTo>
                  <a:cubicBezTo>
                    <a:pt x="1382" y="1333"/>
                    <a:pt x="1566" y="1060"/>
                    <a:pt x="1566" y="754"/>
                  </a:cubicBezTo>
                  <a:cubicBezTo>
                    <a:pt x="1566" y="338"/>
                    <a:pt x="1229" y="2"/>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7"/>
            <p:cNvSpPr/>
            <p:nvPr/>
          </p:nvSpPr>
          <p:spPr>
            <a:xfrm>
              <a:off x="883800" y="1239900"/>
              <a:ext cx="39175" cy="37725"/>
            </a:xfrm>
            <a:custGeom>
              <a:rect b="b" l="l" r="r" t="t"/>
              <a:pathLst>
                <a:path extrusionOk="0" h="1509" w="1567">
                  <a:moveTo>
                    <a:pt x="814" y="0"/>
                  </a:moveTo>
                  <a:cubicBezTo>
                    <a:pt x="509" y="0"/>
                    <a:pt x="234" y="184"/>
                    <a:pt x="117" y="466"/>
                  </a:cubicBezTo>
                  <a:cubicBezTo>
                    <a:pt x="1" y="748"/>
                    <a:pt x="65" y="1072"/>
                    <a:pt x="281" y="1288"/>
                  </a:cubicBezTo>
                  <a:cubicBezTo>
                    <a:pt x="426" y="1431"/>
                    <a:pt x="619" y="1508"/>
                    <a:pt x="816" y="1508"/>
                  </a:cubicBezTo>
                  <a:cubicBezTo>
                    <a:pt x="912" y="1508"/>
                    <a:pt x="1010" y="1490"/>
                    <a:pt x="1102" y="1451"/>
                  </a:cubicBezTo>
                  <a:cubicBezTo>
                    <a:pt x="1382" y="1333"/>
                    <a:pt x="1566" y="1060"/>
                    <a:pt x="1566" y="754"/>
                  </a:cubicBezTo>
                  <a:cubicBezTo>
                    <a:pt x="1566" y="338"/>
                    <a:pt x="1229" y="2"/>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7"/>
            <p:cNvSpPr/>
            <p:nvPr/>
          </p:nvSpPr>
          <p:spPr>
            <a:xfrm>
              <a:off x="97372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7" y="1169"/>
                    <a:pt x="1507" y="752"/>
                  </a:cubicBezTo>
                  <a:cubicBezTo>
                    <a:pt x="1507" y="336"/>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7"/>
            <p:cNvSpPr/>
            <p:nvPr/>
          </p:nvSpPr>
          <p:spPr>
            <a:xfrm>
              <a:off x="1060700" y="1239900"/>
              <a:ext cx="39175" cy="37725"/>
            </a:xfrm>
            <a:custGeom>
              <a:rect b="b" l="l" r="r" t="t"/>
              <a:pathLst>
                <a:path extrusionOk="0" h="1509" w="1567">
                  <a:moveTo>
                    <a:pt x="812" y="0"/>
                  </a:moveTo>
                  <a:cubicBezTo>
                    <a:pt x="508" y="0"/>
                    <a:pt x="233" y="184"/>
                    <a:pt x="117" y="466"/>
                  </a:cubicBezTo>
                  <a:cubicBezTo>
                    <a:pt x="0" y="748"/>
                    <a:pt x="65" y="1072"/>
                    <a:pt x="279" y="1288"/>
                  </a:cubicBezTo>
                  <a:cubicBezTo>
                    <a:pt x="424" y="1431"/>
                    <a:pt x="617" y="1508"/>
                    <a:pt x="814" y="1508"/>
                  </a:cubicBezTo>
                  <a:cubicBezTo>
                    <a:pt x="910" y="1508"/>
                    <a:pt x="1008" y="1490"/>
                    <a:pt x="1100" y="1451"/>
                  </a:cubicBezTo>
                  <a:cubicBezTo>
                    <a:pt x="1382" y="1333"/>
                    <a:pt x="1566" y="1060"/>
                    <a:pt x="1566" y="754"/>
                  </a:cubicBezTo>
                  <a:cubicBezTo>
                    <a:pt x="1566" y="338"/>
                    <a:pt x="1229" y="2"/>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7"/>
            <p:cNvSpPr/>
            <p:nvPr/>
          </p:nvSpPr>
          <p:spPr>
            <a:xfrm>
              <a:off x="11491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5" y="1431"/>
                    <a:pt x="619" y="1508"/>
                    <a:pt x="815" y="1508"/>
                  </a:cubicBezTo>
                  <a:cubicBezTo>
                    <a:pt x="912" y="1508"/>
                    <a:pt x="1009" y="1490"/>
                    <a:pt x="1102" y="1451"/>
                  </a:cubicBezTo>
                  <a:cubicBezTo>
                    <a:pt x="1384" y="1333"/>
                    <a:pt x="1566" y="1060"/>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7"/>
            <p:cNvSpPr/>
            <p:nvPr/>
          </p:nvSpPr>
          <p:spPr>
            <a:xfrm>
              <a:off x="1237550" y="1239900"/>
              <a:ext cx="39175" cy="37725"/>
            </a:xfrm>
            <a:custGeom>
              <a:rect b="b" l="l" r="r" t="t"/>
              <a:pathLst>
                <a:path extrusionOk="0" h="1509" w="1567">
                  <a:moveTo>
                    <a:pt x="814" y="0"/>
                  </a:moveTo>
                  <a:cubicBezTo>
                    <a:pt x="508" y="0"/>
                    <a:pt x="233" y="184"/>
                    <a:pt x="117" y="466"/>
                  </a:cubicBezTo>
                  <a:cubicBezTo>
                    <a:pt x="0" y="748"/>
                    <a:pt x="65" y="1072"/>
                    <a:pt x="280" y="1288"/>
                  </a:cubicBezTo>
                  <a:cubicBezTo>
                    <a:pt x="425" y="1431"/>
                    <a:pt x="619" y="1508"/>
                    <a:pt x="815" y="1508"/>
                  </a:cubicBezTo>
                  <a:cubicBezTo>
                    <a:pt x="911" y="1508"/>
                    <a:pt x="1008" y="1490"/>
                    <a:pt x="1100" y="1451"/>
                  </a:cubicBezTo>
                  <a:cubicBezTo>
                    <a:pt x="1382" y="1333"/>
                    <a:pt x="1566" y="1060"/>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7"/>
            <p:cNvSpPr/>
            <p:nvPr/>
          </p:nvSpPr>
          <p:spPr>
            <a:xfrm>
              <a:off x="1327475" y="1239950"/>
              <a:ext cx="37675" cy="37675"/>
            </a:xfrm>
            <a:custGeom>
              <a:rect b="b" l="l" r="r" t="t"/>
              <a:pathLst>
                <a:path extrusionOk="0" h="1507" w="1507">
                  <a:moveTo>
                    <a:pt x="753" y="0"/>
                  </a:moveTo>
                  <a:cubicBezTo>
                    <a:pt x="338" y="0"/>
                    <a:pt x="0" y="336"/>
                    <a:pt x="0" y="752"/>
                  </a:cubicBezTo>
                  <a:cubicBezTo>
                    <a:pt x="0" y="1169"/>
                    <a:pt x="338" y="1507"/>
                    <a:pt x="753" y="1507"/>
                  </a:cubicBezTo>
                  <a:cubicBezTo>
                    <a:pt x="1169" y="1507"/>
                    <a:pt x="1507" y="1169"/>
                    <a:pt x="1507" y="752"/>
                  </a:cubicBezTo>
                  <a:cubicBezTo>
                    <a:pt x="1507" y="336"/>
                    <a:pt x="1169" y="0"/>
                    <a:pt x="75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7"/>
            <p:cNvSpPr/>
            <p:nvPr/>
          </p:nvSpPr>
          <p:spPr>
            <a:xfrm>
              <a:off x="1414450" y="1239900"/>
              <a:ext cx="39150" cy="37725"/>
            </a:xfrm>
            <a:custGeom>
              <a:rect b="b" l="l" r="r" t="t"/>
              <a:pathLst>
                <a:path extrusionOk="0" h="1509" w="1566">
                  <a:moveTo>
                    <a:pt x="812" y="0"/>
                  </a:moveTo>
                  <a:cubicBezTo>
                    <a:pt x="508" y="0"/>
                    <a:pt x="233" y="184"/>
                    <a:pt x="116" y="466"/>
                  </a:cubicBezTo>
                  <a:cubicBezTo>
                    <a:pt x="0" y="748"/>
                    <a:pt x="64" y="1072"/>
                    <a:pt x="278" y="1288"/>
                  </a:cubicBezTo>
                  <a:cubicBezTo>
                    <a:pt x="423" y="1431"/>
                    <a:pt x="617" y="1508"/>
                    <a:pt x="813" y="1508"/>
                  </a:cubicBezTo>
                  <a:cubicBezTo>
                    <a:pt x="910" y="1508"/>
                    <a:pt x="1007" y="1490"/>
                    <a:pt x="1100" y="1451"/>
                  </a:cubicBezTo>
                  <a:cubicBezTo>
                    <a:pt x="1382" y="1333"/>
                    <a:pt x="1566" y="1060"/>
                    <a:pt x="1566" y="754"/>
                  </a:cubicBezTo>
                  <a:cubicBezTo>
                    <a:pt x="1566" y="338"/>
                    <a:pt x="1228" y="2"/>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7"/>
            <p:cNvSpPr/>
            <p:nvPr/>
          </p:nvSpPr>
          <p:spPr>
            <a:xfrm>
              <a:off x="1504325" y="1241575"/>
              <a:ext cx="23725" cy="36000"/>
            </a:xfrm>
            <a:custGeom>
              <a:rect b="b" l="l" r="r" t="t"/>
              <a:pathLst>
                <a:path extrusionOk="0" h="1440" w="949">
                  <a:moveTo>
                    <a:pt x="447" y="1"/>
                  </a:moveTo>
                  <a:cubicBezTo>
                    <a:pt x="176" y="122"/>
                    <a:pt x="2" y="391"/>
                    <a:pt x="0" y="687"/>
                  </a:cubicBezTo>
                  <a:cubicBezTo>
                    <a:pt x="0" y="1104"/>
                    <a:pt x="338" y="1440"/>
                    <a:pt x="754" y="1440"/>
                  </a:cubicBezTo>
                  <a:cubicBezTo>
                    <a:pt x="820" y="1440"/>
                    <a:pt x="884" y="1430"/>
                    <a:pt x="948" y="1413"/>
                  </a:cubicBezTo>
                  <a:cubicBezTo>
                    <a:pt x="797" y="934"/>
                    <a:pt x="630" y="463"/>
                    <a:pt x="447"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7"/>
            <p:cNvSpPr/>
            <p:nvPr/>
          </p:nvSpPr>
          <p:spPr>
            <a:xfrm>
              <a:off x="441625" y="1334300"/>
              <a:ext cx="39150" cy="37675"/>
            </a:xfrm>
            <a:custGeom>
              <a:rect b="b" l="l" r="r" t="t"/>
              <a:pathLst>
                <a:path extrusionOk="0" h="1507" w="1566">
                  <a:moveTo>
                    <a:pt x="813" y="0"/>
                  </a:moveTo>
                  <a:cubicBezTo>
                    <a:pt x="508" y="0"/>
                    <a:pt x="235"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30"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7"/>
            <p:cNvSpPr/>
            <p:nvPr/>
          </p:nvSpPr>
          <p:spPr>
            <a:xfrm>
              <a:off x="530075" y="1334300"/>
              <a:ext cx="39150" cy="37675"/>
            </a:xfrm>
            <a:custGeom>
              <a:rect b="b" l="l" r="r" t="t"/>
              <a:pathLst>
                <a:path extrusionOk="0" h="1507" w="1566">
                  <a:moveTo>
                    <a:pt x="813" y="0"/>
                  </a:moveTo>
                  <a:cubicBezTo>
                    <a:pt x="508" y="0"/>
                    <a:pt x="233" y="184"/>
                    <a:pt x="116" y="464"/>
                  </a:cubicBezTo>
                  <a:cubicBezTo>
                    <a:pt x="0" y="746"/>
                    <a:pt x="64" y="1070"/>
                    <a:pt x="280" y="1286"/>
                  </a:cubicBezTo>
                  <a:cubicBezTo>
                    <a:pt x="425" y="1430"/>
                    <a:pt x="617" y="1507"/>
                    <a:pt x="813" y="1507"/>
                  </a:cubicBezTo>
                  <a:cubicBezTo>
                    <a:pt x="911" y="1507"/>
                    <a:pt x="1008" y="1488"/>
                    <a:pt x="1102" y="1449"/>
                  </a:cubicBezTo>
                  <a:cubicBezTo>
                    <a:pt x="1383" y="1333"/>
                    <a:pt x="1566" y="1058"/>
                    <a:pt x="1566" y="752"/>
                  </a:cubicBezTo>
                  <a:cubicBezTo>
                    <a:pt x="1566" y="337"/>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7"/>
            <p:cNvSpPr/>
            <p:nvPr/>
          </p:nvSpPr>
          <p:spPr>
            <a:xfrm>
              <a:off x="6185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49"/>
                  </a:cubicBezTo>
                  <a:cubicBezTo>
                    <a:pt x="1383" y="1333"/>
                    <a:pt x="1567" y="1058"/>
                    <a:pt x="1567" y="752"/>
                  </a:cubicBezTo>
                  <a:cubicBezTo>
                    <a:pt x="1567"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7"/>
            <p:cNvSpPr/>
            <p:nvPr/>
          </p:nvSpPr>
          <p:spPr>
            <a:xfrm>
              <a:off x="706950" y="13343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49"/>
                  </a:cubicBezTo>
                  <a:cubicBezTo>
                    <a:pt x="1382" y="1333"/>
                    <a:pt x="1566" y="1058"/>
                    <a:pt x="1566" y="752"/>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7"/>
            <p:cNvSpPr/>
            <p:nvPr/>
          </p:nvSpPr>
          <p:spPr>
            <a:xfrm>
              <a:off x="7954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49"/>
                  </a:cubicBezTo>
                  <a:cubicBezTo>
                    <a:pt x="1382"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7"/>
            <p:cNvSpPr/>
            <p:nvPr/>
          </p:nvSpPr>
          <p:spPr>
            <a:xfrm>
              <a:off x="8838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7"/>
            <p:cNvSpPr/>
            <p:nvPr/>
          </p:nvSpPr>
          <p:spPr>
            <a:xfrm>
              <a:off x="972250" y="13343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49"/>
                  </a:cubicBezTo>
                  <a:cubicBezTo>
                    <a:pt x="1382"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7"/>
            <p:cNvSpPr/>
            <p:nvPr/>
          </p:nvSpPr>
          <p:spPr>
            <a:xfrm>
              <a:off x="1060700" y="13343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49"/>
                  </a:cubicBezTo>
                  <a:cubicBezTo>
                    <a:pt x="1382" y="1333"/>
                    <a:pt x="1566" y="1058"/>
                    <a:pt x="1566" y="752"/>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7"/>
            <p:cNvSpPr/>
            <p:nvPr/>
          </p:nvSpPr>
          <p:spPr>
            <a:xfrm>
              <a:off x="11491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7"/>
            <p:cNvSpPr/>
            <p:nvPr/>
          </p:nvSpPr>
          <p:spPr>
            <a:xfrm>
              <a:off x="1237550" y="13343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49"/>
                  </a:cubicBezTo>
                  <a:cubicBezTo>
                    <a:pt x="1382"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7"/>
            <p:cNvSpPr/>
            <p:nvPr/>
          </p:nvSpPr>
          <p:spPr>
            <a:xfrm>
              <a:off x="1326000" y="13343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p:nvPr/>
          </p:nvSpPr>
          <p:spPr>
            <a:xfrm>
              <a:off x="1414450" y="1334300"/>
              <a:ext cx="39150" cy="37675"/>
            </a:xfrm>
            <a:custGeom>
              <a:rect b="b" l="l" r="r" t="t"/>
              <a:pathLst>
                <a:path extrusionOk="0" h="1507" w="1566">
                  <a:moveTo>
                    <a:pt x="812" y="0"/>
                  </a:moveTo>
                  <a:cubicBezTo>
                    <a:pt x="508" y="0"/>
                    <a:pt x="233" y="184"/>
                    <a:pt x="116" y="466"/>
                  </a:cubicBezTo>
                  <a:cubicBezTo>
                    <a:pt x="0" y="746"/>
                    <a:pt x="64" y="1070"/>
                    <a:pt x="278" y="1286"/>
                  </a:cubicBezTo>
                  <a:cubicBezTo>
                    <a:pt x="423"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7"/>
            <p:cNvSpPr/>
            <p:nvPr/>
          </p:nvSpPr>
          <p:spPr>
            <a:xfrm>
              <a:off x="1502850" y="1334300"/>
              <a:ext cx="39150" cy="37675"/>
            </a:xfrm>
            <a:custGeom>
              <a:rect b="b" l="l" r="r" t="t"/>
              <a:pathLst>
                <a:path extrusionOk="0" h="1507" w="1566">
                  <a:moveTo>
                    <a:pt x="813" y="0"/>
                  </a:moveTo>
                  <a:cubicBezTo>
                    <a:pt x="508" y="0"/>
                    <a:pt x="233"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a:off x="441625" y="1428650"/>
              <a:ext cx="39150" cy="37675"/>
            </a:xfrm>
            <a:custGeom>
              <a:rect b="b" l="l" r="r" t="t"/>
              <a:pathLst>
                <a:path extrusionOk="0" h="1507" w="1566">
                  <a:moveTo>
                    <a:pt x="813" y="0"/>
                  </a:moveTo>
                  <a:cubicBezTo>
                    <a:pt x="508" y="0"/>
                    <a:pt x="235" y="184"/>
                    <a:pt x="117" y="466"/>
                  </a:cubicBezTo>
                  <a:cubicBezTo>
                    <a:pt x="0" y="747"/>
                    <a:pt x="64" y="1071"/>
                    <a:pt x="280" y="1286"/>
                  </a:cubicBezTo>
                  <a:cubicBezTo>
                    <a:pt x="425" y="1430"/>
                    <a:pt x="617" y="1507"/>
                    <a:pt x="814" y="1507"/>
                  </a:cubicBezTo>
                  <a:cubicBezTo>
                    <a:pt x="911" y="1507"/>
                    <a:pt x="1009" y="1488"/>
                    <a:pt x="1102" y="1449"/>
                  </a:cubicBezTo>
                  <a:cubicBezTo>
                    <a:pt x="1384" y="1333"/>
                    <a:pt x="1566" y="1058"/>
                    <a:pt x="1566" y="754"/>
                  </a:cubicBezTo>
                  <a:cubicBezTo>
                    <a:pt x="1566" y="337"/>
                    <a:pt x="1230"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a:off x="530075" y="1428650"/>
              <a:ext cx="39150" cy="37675"/>
            </a:xfrm>
            <a:custGeom>
              <a:rect b="b" l="l" r="r" t="t"/>
              <a:pathLst>
                <a:path extrusionOk="0" h="1507" w="1566">
                  <a:moveTo>
                    <a:pt x="813" y="0"/>
                  </a:moveTo>
                  <a:cubicBezTo>
                    <a:pt x="508" y="0"/>
                    <a:pt x="233" y="184"/>
                    <a:pt x="116" y="466"/>
                  </a:cubicBezTo>
                  <a:cubicBezTo>
                    <a:pt x="0" y="747"/>
                    <a:pt x="64" y="1071"/>
                    <a:pt x="280" y="1286"/>
                  </a:cubicBezTo>
                  <a:cubicBezTo>
                    <a:pt x="425" y="1430"/>
                    <a:pt x="617" y="1507"/>
                    <a:pt x="813" y="1507"/>
                  </a:cubicBezTo>
                  <a:cubicBezTo>
                    <a:pt x="911" y="1507"/>
                    <a:pt x="1008" y="1488"/>
                    <a:pt x="1102" y="1449"/>
                  </a:cubicBezTo>
                  <a:cubicBezTo>
                    <a:pt x="1382" y="1333"/>
                    <a:pt x="1566" y="1058"/>
                    <a:pt x="1566" y="754"/>
                  </a:cubicBezTo>
                  <a:cubicBezTo>
                    <a:pt x="1566" y="337"/>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61997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8" y="1169"/>
                    <a:pt x="1508" y="754"/>
                  </a:cubicBezTo>
                  <a:cubicBezTo>
                    <a:pt x="1508" y="337"/>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a:off x="706950" y="1428650"/>
              <a:ext cx="39175" cy="37675"/>
            </a:xfrm>
            <a:custGeom>
              <a:rect b="b" l="l" r="r" t="t"/>
              <a:pathLst>
                <a:path extrusionOk="0" h="1507" w="1567">
                  <a:moveTo>
                    <a:pt x="812" y="0"/>
                  </a:moveTo>
                  <a:cubicBezTo>
                    <a:pt x="509" y="0"/>
                    <a:pt x="234" y="184"/>
                    <a:pt x="117" y="466"/>
                  </a:cubicBezTo>
                  <a:cubicBezTo>
                    <a:pt x="1" y="747"/>
                    <a:pt x="65" y="1071"/>
                    <a:pt x="281" y="1286"/>
                  </a:cubicBezTo>
                  <a:cubicBezTo>
                    <a:pt x="424" y="1430"/>
                    <a:pt x="616" y="1507"/>
                    <a:pt x="812" y="1507"/>
                  </a:cubicBezTo>
                  <a:cubicBezTo>
                    <a:pt x="910" y="1507"/>
                    <a:pt x="1007" y="1488"/>
                    <a:pt x="1101" y="1449"/>
                  </a:cubicBezTo>
                  <a:cubicBezTo>
                    <a:pt x="1382" y="1333"/>
                    <a:pt x="1566" y="1058"/>
                    <a:pt x="1566" y="754"/>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a:off x="7954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4" y="1430"/>
                    <a:pt x="617" y="1507"/>
                    <a:pt x="813" y="1507"/>
                  </a:cubicBezTo>
                  <a:cubicBezTo>
                    <a:pt x="910" y="1507"/>
                    <a:pt x="1008" y="1488"/>
                    <a:pt x="1101" y="1449"/>
                  </a:cubicBezTo>
                  <a:cubicBezTo>
                    <a:pt x="1382" y="1333"/>
                    <a:pt x="1566" y="1058"/>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a:off x="883800" y="1428650"/>
              <a:ext cx="39175" cy="37675"/>
            </a:xfrm>
            <a:custGeom>
              <a:rect b="b" l="l" r="r" t="t"/>
              <a:pathLst>
                <a:path extrusionOk="0" h="1507" w="1567">
                  <a:moveTo>
                    <a:pt x="814" y="0"/>
                  </a:moveTo>
                  <a:cubicBezTo>
                    <a:pt x="509" y="0"/>
                    <a:pt x="234" y="184"/>
                    <a:pt x="117" y="466"/>
                  </a:cubicBezTo>
                  <a:cubicBezTo>
                    <a:pt x="1" y="747"/>
                    <a:pt x="65" y="1071"/>
                    <a:pt x="281" y="1286"/>
                  </a:cubicBezTo>
                  <a:cubicBezTo>
                    <a:pt x="425" y="1430"/>
                    <a:pt x="618" y="1507"/>
                    <a:pt x="814" y="1507"/>
                  </a:cubicBezTo>
                  <a:cubicBezTo>
                    <a:pt x="911" y="1507"/>
                    <a:pt x="1009" y="1488"/>
                    <a:pt x="1102" y="1449"/>
                  </a:cubicBezTo>
                  <a:cubicBezTo>
                    <a:pt x="1382" y="1333"/>
                    <a:pt x="1566" y="1058"/>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97372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7" y="1169"/>
                    <a:pt x="1507" y="754"/>
                  </a:cubicBezTo>
                  <a:cubicBezTo>
                    <a:pt x="1507" y="337"/>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a:off x="1060700" y="1428650"/>
              <a:ext cx="39175" cy="37675"/>
            </a:xfrm>
            <a:custGeom>
              <a:rect b="b" l="l" r="r" t="t"/>
              <a:pathLst>
                <a:path extrusionOk="0" h="1507" w="1567">
                  <a:moveTo>
                    <a:pt x="812" y="0"/>
                  </a:moveTo>
                  <a:cubicBezTo>
                    <a:pt x="508" y="0"/>
                    <a:pt x="233" y="184"/>
                    <a:pt x="117" y="466"/>
                  </a:cubicBezTo>
                  <a:cubicBezTo>
                    <a:pt x="0" y="747"/>
                    <a:pt x="65" y="1071"/>
                    <a:pt x="279" y="1286"/>
                  </a:cubicBezTo>
                  <a:cubicBezTo>
                    <a:pt x="423" y="1430"/>
                    <a:pt x="616" y="1507"/>
                    <a:pt x="812" y="1507"/>
                  </a:cubicBezTo>
                  <a:cubicBezTo>
                    <a:pt x="909" y="1507"/>
                    <a:pt x="1007" y="1488"/>
                    <a:pt x="1100" y="1449"/>
                  </a:cubicBezTo>
                  <a:cubicBezTo>
                    <a:pt x="1382" y="1333"/>
                    <a:pt x="1566" y="1058"/>
                    <a:pt x="1566" y="754"/>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a:off x="11491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5" y="1430"/>
                    <a:pt x="618" y="1507"/>
                    <a:pt x="814" y="1507"/>
                  </a:cubicBezTo>
                  <a:cubicBezTo>
                    <a:pt x="911" y="1507"/>
                    <a:pt x="1009" y="1488"/>
                    <a:pt x="1102" y="1449"/>
                  </a:cubicBezTo>
                  <a:cubicBezTo>
                    <a:pt x="1384" y="1333"/>
                    <a:pt x="1566" y="1058"/>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a:off x="1237550" y="1428650"/>
              <a:ext cx="39175" cy="37675"/>
            </a:xfrm>
            <a:custGeom>
              <a:rect b="b" l="l" r="r" t="t"/>
              <a:pathLst>
                <a:path extrusionOk="0" h="1507" w="1567">
                  <a:moveTo>
                    <a:pt x="814" y="0"/>
                  </a:moveTo>
                  <a:cubicBezTo>
                    <a:pt x="508" y="0"/>
                    <a:pt x="233" y="184"/>
                    <a:pt x="117" y="466"/>
                  </a:cubicBezTo>
                  <a:cubicBezTo>
                    <a:pt x="0" y="747"/>
                    <a:pt x="65" y="1071"/>
                    <a:pt x="280" y="1286"/>
                  </a:cubicBezTo>
                  <a:cubicBezTo>
                    <a:pt x="425" y="1430"/>
                    <a:pt x="618" y="1507"/>
                    <a:pt x="813" y="1507"/>
                  </a:cubicBezTo>
                  <a:cubicBezTo>
                    <a:pt x="910" y="1507"/>
                    <a:pt x="1008" y="1488"/>
                    <a:pt x="1100" y="1449"/>
                  </a:cubicBezTo>
                  <a:cubicBezTo>
                    <a:pt x="1382" y="1333"/>
                    <a:pt x="1566" y="1058"/>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p:nvPr/>
          </p:nvSpPr>
          <p:spPr>
            <a:xfrm>
              <a:off x="1327475" y="1428650"/>
              <a:ext cx="37675" cy="37675"/>
            </a:xfrm>
            <a:custGeom>
              <a:rect b="b" l="l" r="r" t="t"/>
              <a:pathLst>
                <a:path extrusionOk="0" h="1507" w="1507">
                  <a:moveTo>
                    <a:pt x="753" y="0"/>
                  </a:moveTo>
                  <a:cubicBezTo>
                    <a:pt x="338" y="0"/>
                    <a:pt x="0" y="337"/>
                    <a:pt x="0" y="754"/>
                  </a:cubicBezTo>
                  <a:cubicBezTo>
                    <a:pt x="0" y="1169"/>
                    <a:pt x="338" y="1507"/>
                    <a:pt x="753" y="1507"/>
                  </a:cubicBezTo>
                  <a:cubicBezTo>
                    <a:pt x="1169" y="1507"/>
                    <a:pt x="1507" y="1169"/>
                    <a:pt x="1507" y="754"/>
                  </a:cubicBezTo>
                  <a:cubicBezTo>
                    <a:pt x="1507" y="337"/>
                    <a:pt x="1169" y="0"/>
                    <a:pt x="75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1414450" y="1428650"/>
              <a:ext cx="39150" cy="37675"/>
            </a:xfrm>
            <a:custGeom>
              <a:rect b="b" l="l" r="r" t="t"/>
              <a:pathLst>
                <a:path extrusionOk="0" h="1507" w="1566">
                  <a:moveTo>
                    <a:pt x="812" y="0"/>
                  </a:moveTo>
                  <a:cubicBezTo>
                    <a:pt x="508" y="0"/>
                    <a:pt x="233" y="184"/>
                    <a:pt x="116" y="466"/>
                  </a:cubicBezTo>
                  <a:cubicBezTo>
                    <a:pt x="0" y="747"/>
                    <a:pt x="64" y="1071"/>
                    <a:pt x="278" y="1286"/>
                  </a:cubicBezTo>
                  <a:cubicBezTo>
                    <a:pt x="423" y="1430"/>
                    <a:pt x="616" y="1507"/>
                    <a:pt x="812" y="1507"/>
                  </a:cubicBezTo>
                  <a:cubicBezTo>
                    <a:pt x="909" y="1507"/>
                    <a:pt x="1007" y="1488"/>
                    <a:pt x="1100" y="1449"/>
                  </a:cubicBezTo>
                  <a:cubicBezTo>
                    <a:pt x="1382" y="1333"/>
                    <a:pt x="1566" y="1058"/>
                    <a:pt x="1566" y="754"/>
                  </a:cubicBezTo>
                  <a:cubicBezTo>
                    <a:pt x="1566" y="337"/>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a:off x="1502850" y="1428650"/>
              <a:ext cx="39150" cy="37675"/>
            </a:xfrm>
            <a:custGeom>
              <a:rect b="b" l="l" r="r" t="t"/>
              <a:pathLst>
                <a:path extrusionOk="0" h="1507" w="1566">
                  <a:moveTo>
                    <a:pt x="813" y="0"/>
                  </a:moveTo>
                  <a:cubicBezTo>
                    <a:pt x="508" y="0"/>
                    <a:pt x="233" y="184"/>
                    <a:pt x="117" y="466"/>
                  </a:cubicBezTo>
                  <a:cubicBezTo>
                    <a:pt x="0" y="747"/>
                    <a:pt x="64" y="1071"/>
                    <a:pt x="280" y="1286"/>
                  </a:cubicBezTo>
                  <a:cubicBezTo>
                    <a:pt x="425" y="1430"/>
                    <a:pt x="617" y="1507"/>
                    <a:pt x="814" y="1507"/>
                  </a:cubicBezTo>
                  <a:cubicBezTo>
                    <a:pt x="911" y="1507"/>
                    <a:pt x="1009" y="1488"/>
                    <a:pt x="1102" y="1449"/>
                  </a:cubicBezTo>
                  <a:cubicBezTo>
                    <a:pt x="1382" y="1333"/>
                    <a:pt x="1566" y="1058"/>
                    <a:pt x="1566" y="754"/>
                  </a:cubicBezTo>
                  <a:cubicBezTo>
                    <a:pt x="1566" y="337"/>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441625" y="1523000"/>
              <a:ext cx="39150" cy="37700"/>
            </a:xfrm>
            <a:custGeom>
              <a:rect b="b" l="l" r="r" t="t"/>
              <a:pathLst>
                <a:path extrusionOk="0" h="1508" w="1566">
                  <a:moveTo>
                    <a:pt x="813" y="0"/>
                  </a:moveTo>
                  <a:cubicBezTo>
                    <a:pt x="508" y="0"/>
                    <a:pt x="235" y="184"/>
                    <a:pt x="117" y="466"/>
                  </a:cubicBezTo>
                  <a:cubicBezTo>
                    <a:pt x="0" y="747"/>
                    <a:pt x="64" y="1071"/>
                    <a:pt x="280" y="1287"/>
                  </a:cubicBezTo>
                  <a:cubicBezTo>
                    <a:pt x="425" y="1431"/>
                    <a:pt x="618" y="1508"/>
                    <a:pt x="815" y="1508"/>
                  </a:cubicBezTo>
                  <a:cubicBezTo>
                    <a:pt x="912" y="1508"/>
                    <a:pt x="1009" y="1489"/>
                    <a:pt x="1102" y="1451"/>
                  </a:cubicBezTo>
                  <a:cubicBezTo>
                    <a:pt x="1384" y="1333"/>
                    <a:pt x="1566" y="1060"/>
                    <a:pt x="1566" y="754"/>
                  </a:cubicBezTo>
                  <a:cubicBezTo>
                    <a:pt x="1566" y="337"/>
                    <a:pt x="1230" y="2"/>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530075" y="1523000"/>
              <a:ext cx="39150" cy="37700"/>
            </a:xfrm>
            <a:custGeom>
              <a:rect b="b" l="l" r="r" t="t"/>
              <a:pathLst>
                <a:path extrusionOk="0" h="1508" w="1566">
                  <a:moveTo>
                    <a:pt x="813" y="0"/>
                  </a:moveTo>
                  <a:cubicBezTo>
                    <a:pt x="508" y="0"/>
                    <a:pt x="233" y="184"/>
                    <a:pt x="116" y="466"/>
                  </a:cubicBezTo>
                  <a:cubicBezTo>
                    <a:pt x="0" y="747"/>
                    <a:pt x="64" y="1071"/>
                    <a:pt x="280" y="1287"/>
                  </a:cubicBezTo>
                  <a:cubicBezTo>
                    <a:pt x="425" y="1431"/>
                    <a:pt x="618" y="1508"/>
                    <a:pt x="815" y="1508"/>
                  </a:cubicBezTo>
                  <a:cubicBezTo>
                    <a:pt x="911" y="1508"/>
                    <a:pt x="1009" y="1489"/>
                    <a:pt x="1102" y="1451"/>
                  </a:cubicBezTo>
                  <a:cubicBezTo>
                    <a:pt x="1382" y="1333"/>
                    <a:pt x="1566" y="1060"/>
                    <a:pt x="1566" y="754"/>
                  </a:cubicBezTo>
                  <a:cubicBezTo>
                    <a:pt x="1566" y="337"/>
                    <a:pt x="1228" y="2"/>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61997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8" y="1171"/>
                    <a:pt x="1508" y="754"/>
                  </a:cubicBezTo>
                  <a:cubicBezTo>
                    <a:pt x="1508" y="337"/>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a:off x="706950" y="1523000"/>
              <a:ext cx="39175" cy="37700"/>
            </a:xfrm>
            <a:custGeom>
              <a:rect b="b" l="l" r="r" t="t"/>
              <a:pathLst>
                <a:path extrusionOk="0" h="1508" w="1567">
                  <a:moveTo>
                    <a:pt x="812" y="0"/>
                  </a:moveTo>
                  <a:cubicBezTo>
                    <a:pt x="509" y="0"/>
                    <a:pt x="234" y="184"/>
                    <a:pt x="117" y="466"/>
                  </a:cubicBezTo>
                  <a:cubicBezTo>
                    <a:pt x="1" y="747"/>
                    <a:pt x="65" y="1071"/>
                    <a:pt x="281" y="1287"/>
                  </a:cubicBezTo>
                  <a:cubicBezTo>
                    <a:pt x="424" y="1431"/>
                    <a:pt x="617" y="1508"/>
                    <a:pt x="814" y="1508"/>
                  </a:cubicBezTo>
                  <a:cubicBezTo>
                    <a:pt x="910" y="1508"/>
                    <a:pt x="1008" y="1489"/>
                    <a:pt x="1101" y="1451"/>
                  </a:cubicBezTo>
                  <a:cubicBezTo>
                    <a:pt x="1382" y="1333"/>
                    <a:pt x="1566" y="1060"/>
                    <a:pt x="1566" y="754"/>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a:off x="7954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4" y="1431"/>
                    <a:pt x="618" y="1508"/>
                    <a:pt x="815" y="1508"/>
                  </a:cubicBezTo>
                  <a:cubicBezTo>
                    <a:pt x="911" y="1508"/>
                    <a:pt x="1008" y="1489"/>
                    <a:pt x="1101" y="1451"/>
                  </a:cubicBezTo>
                  <a:cubicBezTo>
                    <a:pt x="1382" y="1333"/>
                    <a:pt x="1566" y="1060"/>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a:off x="883800" y="1523000"/>
              <a:ext cx="39175" cy="37700"/>
            </a:xfrm>
            <a:custGeom>
              <a:rect b="b" l="l" r="r" t="t"/>
              <a:pathLst>
                <a:path extrusionOk="0" h="1508" w="1567">
                  <a:moveTo>
                    <a:pt x="814" y="0"/>
                  </a:moveTo>
                  <a:cubicBezTo>
                    <a:pt x="509" y="0"/>
                    <a:pt x="234" y="184"/>
                    <a:pt x="117" y="466"/>
                  </a:cubicBezTo>
                  <a:cubicBezTo>
                    <a:pt x="1" y="747"/>
                    <a:pt x="65" y="1071"/>
                    <a:pt x="281" y="1287"/>
                  </a:cubicBezTo>
                  <a:cubicBezTo>
                    <a:pt x="426" y="1431"/>
                    <a:pt x="619" y="1508"/>
                    <a:pt x="816" y="1508"/>
                  </a:cubicBezTo>
                  <a:cubicBezTo>
                    <a:pt x="912" y="1508"/>
                    <a:pt x="1010" y="1489"/>
                    <a:pt x="1102" y="1451"/>
                  </a:cubicBezTo>
                  <a:cubicBezTo>
                    <a:pt x="1382" y="1333"/>
                    <a:pt x="1566" y="1060"/>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97372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7" y="1171"/>
                    <a:pt x="1507" y="754"/>
                  </a:cubicBezTo>
                  <a:cubicBezTo>
                    <a:pt x="1507" y="337"/>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1060700" y="1523000"/>
              <a:ext cx="39175" cy="37700"/>
            </a:xfrm>
            <a:custGeom>
              <a:rect b="b" l="l" r="r" t="t"/>
              <a:pathLst>
                <a:path extrusionOk="0" h="1508" w="1567">
                  <a:moveTo>
                    <a:pt x="812" y="0"/>
                  </a:moveTo>
                  <a:cubicBezTo>
                    <a:pt x="508" y="0"/>
                    <a:pt x="233" y="184"/>
                    <a:pt x="117" y="466"/>
                  </a:cubicBezTo>
                  <a:cubicBezTo>
                    <a:pt x="0" y="747"/>
                    <a:pt x="65" y="1071"/>
                    <a:pt x="279" y="1287"/>
                  </a:cubicBezTo>
                  <a:cubicBezTo>
                    <a:pt x="424" y="1431"/>
                    <a:pt x="617" y="1508"/>
                    <a:pt x="814" y="1508"/>
                  </a:cubicBezTo>
                  <a:cubicBezTo>
                    <a:pt x="910" y="1508"/>
                    <a:pt x="1008" y="1489"/>
                    <a:pt x="1100" y="1451"/>
                  </a:cubicBezTo>
                  <a:cubicBezTo>
                    <a:pt x="1382" y="1333"/>
                    <a:pt x="1566" y="1060"/>
                    <a:pt x="1566" y="754"/>
                  </a:cubicBezTo>
                  <a:cubicBezTo>
                    <a:pt x="1566" y="337"/>
                    <a:pt x="1229" y="2"/>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p:nvPr/>
          </p:nvSpPr>
          <p:spPr>
            <a:xfrm>
              <a:off x="11491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5" y="1431"/>
                    <a:pt x="619" y="1508"/>
                    <a:pt x="815" y="1508"/>
                  </a:cubicBezTo>
                  <a:cubicBezTo>
                    <a:pt x="912" y="1508"/>
                    <a:pt x="1009" y="1489"/>
                    <a:pt x="1102" y="1451"/>
                  </a:cubicBezTo>
                  <a:cubicBezTo>
                    <a:pt x="1384" y="1333"/>
                    <a:pt x="1566" y="1060"/>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7"/>
            <p:cNvSpPr/>
            <p:nvPr/>
          </p:nvSpPr>
          <p:spPr>
            <a:xfrm>
              <a:off x="1237550" y="1523000"/>
              <a:ext cx="39175" cy="37700"/>
            </a:xfrm>
            <a:custGeom>
              <a:rect b="b" l="l" r="r" t="t"/>
              <a:pathLst>
                <a:path extrusionOk="0" h="1508" w="1567">
                  <a:moveTo>
                    <a:pt x="814" y="0"/>
                  </a:moveTo>
                  <a:cubicBezTo>
                    <a:pt x="508" y="0"/>
                    <a:pt x="233" y="184"/>
                    <a:pt x="117" y="466"/>
                  </a:cubicBezTo>
                  <a:cubicBezTo>
                    <a:pt x="0" y="747"/>
                    <a:pt x="65" y="1071"/>
                    <a:pt x="280" y="1287"/>
                  </a:cubicBezTo>
                  <a:cubicBezTo>
                    <a:pt x="425" y="1431"/>
                    <a:pt x="619" y="1508"/>
                    <a:pt x="815" y="1508"/>
                  </a:cubicBezTo>
                  <a:cubicBezTo>
                    <a:pt x="911" y="1508"/>
                    <a:pt x="1008" y="1489"/>
                    <a:pt x="1100" y="1451"/>
                  </a:cubicBezTo>
                  <a:cubicBezTo>
                    <a:pt x="1382" y="1333"/>
                    <a:pt x="1566" y="1060"/>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7"/>
            <p:cNvSpPr/>
            <p:nvPr/>
          </p:nvSpPr>
          <p:spPr>
            <a:xfrm>
              <a:off x="1327475" y="1523000"/>
              <a:ext cx="37675" cy="37675"/>
            </a:xfrm>
            <a:custGeom>
              <a:rect b="b" l="l" r="r" t="t"/>
              <a:pathLst>
                <a:path extrusionOk="0" h="1507" w="1507">
                  <a:moveTo>
                    <a:pt x="753" y="0"/>
                  </a:moveTo>
                  <a:cubicBezTo>
                    <a:pt x="338" y="0"/>
                    <a:pt x="0" y="337"/>
                    <a:pt x="0" y="754"/>
                  </a:cubicBezTo>
                  <a:cubicBezTo>
                    <a:pt x="0" y="1171"/>
                    <a:pt x="338" y="1507"/>
                    <a:pt x="753" y="1507"/>
                  </a:cubicBezTo>
                  <a:cubicBezTo>
                    <a:pt x="1169" y="1507"/>
                    <a:pt x="1507" y="1171"/>
                    <a:pt x="1507" y="754"/>
                  </a:cubicBezTo>
                  <a:cubicBezTo>
                    <a:pt x="1507" y="337"/>
                    <a:pt x="1169" y="0"/>
                    <a:pt x="75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a:off x="1414450" y="1523000"/>
              <a:ext cx="39150" cy="37700"/>
            </a:xfrm>
            <a:custGeom>
              <a:rect b="b" l="l" r="r" t="t"/>
              <a:pathLst>
                <a:path extrusionOk="0" h="1508" w="1566">
                  <a:moveTo>
                    <a:pt x="812" y="0"/>
                  </a:moveTo>
                  <a:cubicBezTo>
                    <a:pt x="508" y="0"/>
                    <a:pt x="233" y="184"/>
                    <a:pt x="116" y="466"/>
                  </a:cubicBezTo>
                  <a:cubicBezTo>
                    <a:pt x="0" y="747"/>
                    <a:pt x="64" y="1071"/>
                    <a:pt x="278" y="1287"/>
                  </a:cubicBezTo>
                  <a:cubicBezTo>
                    <a:pt x="423" y="1431"/>
                    <a:pt x="617" y="1508"/>
                    <a:pt x="813" y="1508"/>
                  </a:cubicBezTo>
                  <a:cubicBezTo>
                    <a:pt x="910" y="1508"/>
                    <a:pt x="1007" y="1489"/>
                    <a:pt x="1100" y="1451"/>
                  </a:cubicBezTo>
                  <a:cubicBezTo>
                    <a:pt x="1382" y="1333"/>
                    <a:pt x="1566" y="1060"/>
                    <a:pt x="1566" y="754"/>
                  </a:cubicBezTo>
                  <a:cubicBezTo>
                    <a:pt x="1566" y="337"/>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p:nvPr/>
          </p:nvSpPr>
          <p:spPr>
            <a:xfrm>
              <a:off x="1502850" y="1523000"/>
              <a:ext cx="39150" cy="37700"/>
            </a:xfrm>
            <a:custGeom>
              <a:rect b="b" l="l" r="r" t="t"/>
              <a:pathLst>
                <a:path extrusionOk="0" h="1508" w="1566">
                  <a:moveTo>
                    <a:pt x="813" y="0"/>
                  </a:moveTo>
                  <a:cubicBezTo>
                    <a:pt x="508" y="0"/>
                    <a:pt x="233" y="184"/>
                    <a:pt x="117" y="466"/>
                  </a:cubicBezTo>
                  <a:cubicBezTo>
                    <a:pt x="0" y="747"/>
                    <a:pt x="64" y="1071"/>
                    <a:pt x="280" y="1287"/>
                  </a:cubicBezTo>
                  <a:cubicBezTo>
                    <a:pt x="425" y="1431"/>
                    <a:pt x="618" y="1508"/>
                    <a:pt x="815" y="1508"/>
                  </a:cubicBezTo>
                  <a:cubicBezTo>
                    <a:pt x="912" y="1508"/>
                    <a:pt x="1009" y="1489"/>
                    <a:pt x="1102" y="1451"/>
                  </a:cubicBezTo>
                  <a:cubicBezTo>
                    <a:pt x="1382" y="1333"/>
                    <a:pt x="1566" y="1060"/>
                    <a:pt x="1566" y="754"/>
                  </a:cubicBezTo>
                  <a:cubicBezTo>
                    <a:pt x="1566" y="337"/>
                    <a:pt x="1228" y="2"/>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a:off x="457100" y="1617375"/>
              <a:ext cx="23725" cy="36000"/>
            </a:xfrm>
            <a:custGeom>
              <a:rect b="b" l="l" r="r" t="t"/>
              <a:pathLst>
                <a:path extrusionOk="0" h="1440" w="949">
                  <a:moveTo>
                    <a:pt x="194" y="1"/>
                  </a:moveTo>
                  <a:cubicBezTo>
                    <a:pt x="129" y="1"/>
                    <a:pt x="65" y="11"/>
                    <a:pt x="0" y="29"/>
                  </a:cubicBezTo>
                  <a:cubicBezTo>
                    <a:pt x="152" y="507"/>
                    <a:pt x="319" y="978"/>
                    <a:pt x="501" y="1440"/>
                  </a:cubicBezTo>
                  <a:cubicBezTo>
                    <a:pt x="773" y="1320"/>
                    <a:pt x="947" y="1050"/>
                    <a:pt x="949" y="753"/>
                  </a:cubicBezTo>
                  <a:cubicBezTo>
                    <a:pt x="947" y="338"/>
                    <a:pt x="611" y="1"/>
                    <a:pt x="19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p:nvPr/>
          </p:nvSpPr>
          <p:spPr>
            <a:xfrm>
              <a:off x="530075" y="1617375"/>
              <a:ext cx="39150" cy="37700"/>
            </a:xfrm>
            <a:custGeom>
              <a:rect b="b" l="l" r="r" t="t"/>
              <a:pathLst>
                <a:path extrusionOk="0" h="1508" w="1566">
                  <a:moveTo>
                    <a:pt x="813" y="1"/>
                  </a:moveTo>
                  <a:cubicBezTo>
                    <a:pt x="508" y="1"/>
                    <a:pt x="233" y="185"/>
                    <a:pt x="116" y="465"/>
                  </a:cubicBezTo>
                  <a:cubicBezTo>
                    <a:pt x="0" y="746"/>
                    <a:pt x="64" y="1070"/>
                    <a:pt x="280" y="1286"/>
                  </a:cubicBezTo>
                  <a:cubicBezTo>
                    <a:pt x="425" y="1431"/>
                    <a:pt x="617" y="1507"/>
                    <a:pt x="813" y="1507"/>
                  </a:cubicBezTo>
                  <a:cubicBezTo>
                    <a:pt x="911" y="1507"/>
                    <a:pt x="1008" y="1489"/>
                    <a:pt x="1102" y="1450"/>
                  </a:cubicBezTo>
                  <a:cubicBezTo>
                    <a:pt x="1383" y="1334"/>
                    <a:pt x="1566" y="1059"/>
                    <a:pt x="1566" y="753"/>
                  </a:cubicBezTo>
                  <a:cubicBezTo>
                    <a:pt x="1566" y="338"/>
                    <a:pt x="1228" y="1"/>
                    <a:pt x="813"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p:nvPr/>
          </p:nvSpPr>
          <p:spPr>
            <a:xfrm>
              <a:off x="6185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8" y="1489"/>
                    <a:pt x="1101" y="1450"/>
                  </a:cubicBezTo>
                  <a:cubicBezTo>
                    <a:pt x="1383" y="1334"/>
                    <a:pt x="1567" y="1059"/>
                    <a:pt x="1567" y="753"/>
                  </a:cubicBezTo>
                  <a:cubicBezTo>
                    <a:pt x="1567"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706950" y="1617375"/>
              <a:ext cx="39175" cy="37700"/>
            </a:xfrm>
            <a:custGeom>
              <a:rect b="b" l="l" r="r" t="t"/>
              <a:pathLst>
                <a:path extrusionOk="0" h="1508" w="1567">
                  <a:moveTo>
                    <a:pt x="812" y="1"/>
                  </a:moveTo>
                  <a:cubicBezTo>
                    <a:pt x="509" y="1"/>
                    <a:pt x="234" y="185"/>
                    <a:pt x="117" y="466"/>
                  </a:cubicBezTo>
                  <a:cubicBezTo>
                    <a:pt x="1" y="746"/>
                    <a:pt x="65" y="1070"/>
                    <a:pt x="281" y="1286"/>
                  </a:cubicBezTo>
                  <a:cubicBezTo>
                    <a:pt x="424" y="1431"/>
                    <a:pt x="616" y="1507"/>
                    <a:pt x="812" y="1507"/>
                  </a:cubicBezTo>
                  <a:cubicBezTo>
                    <a:pt x="910" y="1507"/>
                    <a:pt x="1007" y="1489"/>
                    <a:pt x="1101" y="1450"/>
                  </a:cubicBezTo>
                  <a:cubicBezTo>
                    <a:pt x="1382" y="1334"/>
                    <a:pt x="1566" y="1059"/>
                    <a:pt x="1566" y="753"/>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7"/>
            <p:cNvSpPr/>
            <p:nvPr/>
          </p:nvSpPr>
          <p:spPr>
            <a:xfrm>
              <a:off x="7954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3" y="1507"/>
                  </a:cubicBezTo>
                  <a:cubicBezTo>
                    <a:pt x="910" y="1507"/>
                    <a:pt x="1008" y="1489"/>
                    <a:pt x="1101" y="1450"/>
                  </a:cubicBezTo>
                  <a:cubicBezTo>
                    <a:pt x="1382"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7"/>
            <p:cNvSpPr/>
            <p:nvPr/>
          </p:nvSpPr>
          <p:spPr>
            <a:xfrm>
              <a:off x="8838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7"/>
            <p:cNvSpPr/>
            <p:nvPr/>
          </p:nvSpPr>
          <p:spPr>
            <a:xfrm>
              <a:off x="972250" y="1617375"/>
              <a:ext cx="39175" cy="37700"/>
            </a:xfrm>
            <a:custGeom>
              <a:rect b="b" l="l" r="r" t="t"/>
              <a:pathLst>
                <a:path extrusionOk="0" h="1508" w="1567">
                  <a:moveTo>
                    <a:pt x="814" y="1"/>
                  </a:moveTo>
                  <a:cubicBezTo>
                    <a:pt x="508" y="1"/>
                    <a:pt x="233" y="185"/>
                    <a:pt x="117" y="465"/>
                  </a:cubicBezTo>
                  <a:cubicBezTo>
                    <a:pt x="1" y="746"/>
                    <a:pt x="65" y="1070"/>
                    <a:pt x="281" y="1286"/>
                  </a:cubicBezTo>
                  <a:cubicBezTo>
                    <a:pt x="424" y="1431"/>
                    <a:pt x="616" y="1507"/>
                    <a:pt x="812" y="1507"/>
                  </a:cubicBezTo>
                  <a:cubicBezTo>
                    <a:pt x="909" y="1507"/>
                    <a:pt x="1007" y="1489"/>
                    <a:pt x="1101" y="1450"/>
                  </a:cubicBezTo>
                  <a:cubicBezTo>
                    <a:pt x="1382"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7"/>
            <p:cNvSpPr/>
            <p:nvPr/>
          </p:nvSpPr>
          <p:spPr>
            <a:xfrm>
              <a:off x="1060700" y="1617375"/>
              <a:ext cx="39175" cy="37700"/>
            </a:xfrm>
            <a:custGeom>
              <a:rect b="b" l="l" r="r" t="t"/>
              <a:pathLst>
                <a:path extrusionOk="0" h="1508" w="1567">
                  <a:moveTo>
                    <a:pt x="812" y="1"/>
                  </a:moveTo>
                  <a:cubicBezTo>
                    <a:pt x="508" y="1"/>
                    <a:pt x="233" y="185"/>
                    <a:pt x="117" y="465"/>
                  </a:cubicBezTo>
                  <a:cubicBezTo>
                    <a:pt x="0" y="746"/>
                    <a:pt x="65" y="1070"/>
                    <a:pt x="279" y="1286"/>
                  </a:cubicBezTo>
                  <a:cubicBezTo>
                    <a:pt x="423" y="1431"/>
                    <a:pt x="616" y="1507"/>
                    <a:pt x="812" y="1507"/>
                  </a:cubicBezTo>
                  <a:cubicBezTo>
                    <a:pt x="909" y="1507"/>
                    <a:pt x="1007" y="1489"/>
                    <a:pt x="1100" y="1450"/>
                  </a:cubicBezTo>
                  <a:cubicBezTo>
                    <a:pt x="1382" y="1334"/>
                    <a:pt x="1566" y="1059"/>
                    <a:pt x="1566" y="753"/>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a:off x="11491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7"/>
            <p:cNvSpPr/>
            <p:nvPr/>
          </p:nvSpPr>
          <p:spPr>
            <a:xfrm>
              <a:off x="1237550" y="1617375"/>
              <a:ext cx="39175" cy="37700"/>
            </a:xfrm>
            <a:custGeom>
              <a:rect b="b" l="l" r="r" t="t"/>
              <a:pathLst>
                <a:path extrusionOk="0" h="1508" w="1567">
                  <a:moveTo>
                    <a:pt x="814" y="1"/>
                  </a:moveTo>
                  <a:cubicBezTo>
                    <a:pt x="508" y="1"/>
                    <a:pt x="233" y="185"/>
                    <a:pt x="117" y="466"/>
                  </a:cubicBezTo>
                  <a:cubicBezTo>
                    <a:pt x="0" y="746"/>
                    <a:pt x="65" y="1070"/>
                    <a:pt x="280" y="1286"/>
                  </a:cubicBezTo>
                  <a:cubicBezTo>
                    <a:pt x="425" y="1431"/>
                    <a:pt x="618" y="1507"/>
                    <a:pt x="814" y="1507"/>
                  </a:cubicBezTo>
                  <a:cubicBezTo>
                    <a:pt x="911" y="1507"/>
                    <a:pt x="1009" y="1489"/>
                    <a:pt x="1102" y="1450"/>
                  </a:cubicBezTo>
                  <a:cubicBezTo>
                    <a:pt x="1382"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p:nvPr/>
          </p:nvSpPr>
          <p:spPr>
            <a:xfrm>
              <a:off x="1326000" y="1617375"/>
              <a:ext cx="39150" cy="37700"/>
            </a:xfrm>
            <a:custGeom>
              <a:rect b="b" l="l" r="r" t="t"/>
              <a:pathLst>
                <a:path extrusionOk="0" h="1508" w="1566">
                  <a:moveTo>
                    <a:pt x="812" y="1"/>
                  </a:moveTo>
                  <a:cubicBezTo>
                    <a:pt x="508" y="1"/>
                    <a:pt x="233" y="185"/>
                    <a:pt x="117" y="466"/>
                  </a:cubicBezTo>
                  <a:cubicBezTo>
                    <a:pt x="0" y="746"/>
                    <a:pt x="64" y="1070"/>
                    <a:pt x="280" y="1286"/>
                  </a:cubicBezTo>
                  <a:cubicBezTo>
                    <a:pt x="424"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p:nvPr/>
          </p:nvSpPr>
          <p:spPr>
            <a:xfrm>
              <a:off x="1414450" y="1617375"/>
              <a:ext cx="39150" cy="37700"/>
            </a:xfrm>
            <a:custGeom>
              <a:rect b="b" l="l" r="r" t="t"/>
              <a:pathLst>
                <a:path extrusionOk="0" h="1508" w="1566">
                  <a:moveTo>
                    <a:pt x="812" y="1"/>
                  </a:moveTo>
                  <a:cubicBezTo>
                    <a:pt x="508" y="1"/>
                    <a:pt x="233" y="185"/>
                    <a:pt x="116" y="466"/>
                  </a:cubicBezTo>
                  <a:cubicBezTo>
                    <a:pt x="0" y="746"/>
                    <a:pt x="64" y="1070"/>
                    <a:pt x="278" y="1286"/>
                  </a:cubicBezTo>
                  <a:cubicBezTo>
                    <a:pt x="423"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7"/>
            <p:cNvSpPr/>
            <p:nvPr/>
          </p:nvSpPr>
          <p:spPr>
            <a:xfrm>
              <a:off x="1504325" y="1617375"/>
              <a:ext cx="23725" cy="36000"/>
            </a:xfrm>
            <a:custGeom>
              <a:rect b="b" l="l" r="r" t="t"/>
              <a:pathLst>
                <a:path extrusionOk="0" h="1440" w="949">
                  <a:moveTo>
                    <a:pt x="754" y="1"/>
                  </a:moveTo>
                  <a:cubicBezTo>
                    <a:pt x="338" y="1"/>
                    <a:pt x="0" y="338"/>
                    <a:pt x="0" y="753"/>
                  </a:cubicBezTo>
                  <a:cubicBezTo>
                    <a:pt x="2" y="1050"/>
                    <a:pt x="176" y="1320"/>
                    <a:pt x="447" y="1440"/>
                  </a:cubicBezTo>
                  <a:cubicBezTo>
                    <a:pt x="630" y="978"/>
                    <a:pt x="797" y="507"/>
                    <a:pt x="948" y="29"/>
                  </a:cubicBezTo>
                  <a:cubicBezTo>
                    <a:pt x="884" y="11"/>
                    <a:pt x="820" y="1"/>
                    <a:pt x="75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7"/>
            <p:cNvSpPr/>
            <p:nvPr/>
          </p:nvSpPr>
          <p:spPr>
            <a:xfrm>
              <a:off x="530075" y="1711725"/>
              <a:ext cx="39150" cy="37700"/>
            </a:xfrm>
            <a:custGeom>
              <a:rect b="b" l="l" r="r" t="t"/>
              <a:pathLst>
                <a:path extrusionOk="0" h="1508" w="1566">
                  <a:moveTo>
                    <a:pt x="813" y="1"/>
                  </a:moveTo>
                  <a:cubicBezTo>
                    <a:pt x="508" y="1"/>
                    <a:pt x="233" y="185"/>
                    <a:pt x="116" y="466"/>
                  </a:cubicBezTo>
                  <a:cubicBezTo>
                    <a:pt x="0" y="748"/>
                    <a:pt x="64" y="1072"/>
                    <a:pt x="280" y="1286"/>
                  </a:cubicBezTo>
                  <a:cubicBezTo>
                    <a:pt x="425" y="1431"/>
                    <a:pt x="617" y="1507"/>
                    <a:pt x="813" y="1507"/>
                  </a:cubicBezTo>
                  <a:cubicBezTo>
                    <a:pt x="911" y="1507"/>
                    <a:pt x="1008" y="1489"/>
                    <a:pt x="1102" y="1450"/>
                  </a:cubicBezTo>
                  <a:cubicBezTo>
                    <a:pt x="1382" y="1334"/>
                    <a:pt x="1566" y="1059"/>
                    <a:pt x="1566" y="755"/>
                  </a:cubicBezTo>
                  <a:cubicBezTo>
                    <a:pt x="1566" y="338"/>
                    <a:pt x="1228" y="1"/>
                    <a:pt x="813"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7"/>
            <p:cNvSpPr/>
            <p:nvPr/>
          </p:nvSpPr>
          <p:spPr>
            <a:xfrm>
              <a:off x="61997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8" y="1170"/>
                    <a:pt x="1508" y="755"/>
                  </a:cubicBezTo>
                  <a:cubicBezTo>
                    <a:pt x="1508" y="338"/>
                    <a:pt x="1170" y="1"/>
                    <a:pt x="755"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7"/>
            <p:cNvSpPr/>
            <p:nvPr/>
          </p:nvSpPr>
          <p:spPr>
            <a:xfrm>
              <a:off x="706950" y="1711725"/>
              <a:ext cx="39175" cy="37700"/>
            </a:xfrm>
            <a:custGeom>
              <a:rect b="b" l="l" r="r" t="t"/>
              <a:pathLst>
                <a:path extrusionOk="0" h="1508" w="1567">
                  <a:moveTo>
                    <a:pt x="812" y="1"/>
                  </a:moveTo>
                  <a:cubicBezTo>
                    <a:pt x="509" y="1"/>
                    <a:pt x="234" y="185"/>
                    <a:pt x="117" y="466"/>
                  </a:cubicBezTo>
                  <a:cubicBezTo>
                    <a:pt x="1" y="748"/>
                    <a:pt x="65" y="1072"/>
                    <a:pt x="281" y="1286"/>
                  </a:cubicBezTo>
                  <a:cubicBezTo>
                    <a:pt x="424" y="1431"/>
                    <a:pt x="616" y="1507"/>
                    <a:pt x="812" y="1507"/>
                  </a:cubicBezTo>
                  <a:cubicBezTo>
                    <a:pt x="910" y="1507"/>
                    <a:pt x="1007" y="1489"/>
                    <a:pt x="1101" y="1450"/>
                  </a:cubicBezTo>
                  <a:cubicBezTo>
                    <a:pt x="1382" y="1334"/>
                    <a:pt x="1566" y="1059"/>
                    <a:pt x="1566" y="755"/>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7"/>
            <p:cNvSpPr/>
            <p:nvPr/>
          </p:nvSpPr>
          <p:spPr>
            <a:xfrm>
              <a:off x="7954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4" y="1431"/>
                    <a:pt x="617" y="1507"/>
                    <a:pt x="813" y="1507"/>
                  </a:cubicBezTo>
                  <a:cubicBezTo>
                    <a:pt x="910" y="1507"/>
                    <a:pt x="1008" y="1489"/>
                    <a:pt x="1101" y="1450"/>
                  </a:cubicBezTo>
                  <a:cubicBezTo>
                    <a:pt x="1382" y="1334"/>
                    <a:pt x="1566" y="1059"/>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7"/>
            <p:cNvSpPr/>
            <p:nvPr/>
          </p:nvSpPr>
          <p:spPr>
            <a:xfrm>
              <a:off x="883800" y="1711725"/>
              <a:ext cx="39175" cy="37700"/>
            </a:xfrm>
            <a:custGeom>
              <a:rect b="b" l="l" r="r" t="t"/>
              <a:pathLst>
                <a:path extrusionOk="0" h="1508" w="1567">
                  <a:moveTo>
                    <a:pt x="814" y="1"/>
                  </a:moveTo>
                  <a:cubicBezTo>
                    <a:pt x="509" y="1"/>
                    <a:pt x="234" y="185"/>
                    <a:pt x="117" y="466"/>
                  </a:cubicBezTo>
                  <a:cubicBezTo>
                    <a:pt x="1" y="748"/>
                    <a:pt x="65" y="1072"/>
                    <a:pt x="281" y="1286"/>
                  </a:cubicBezTo>
                  <a:cubicBezTo>
                    <a:pt x="425" y="1431"/>
                    <a:pt x="618" y="1507"/>
                    <a:pt x="814" y="1507"/>
                  </a:cubicBezTo>
                  <a:cubicBezTo>
                    <a:pt x="911" y="1507"/>
                    <a:pt x="1009" y="1489"/>
                    <a:pt x="1102" y="1450"/>
                  </a:cubicBezTo>
                  <a:cubicBezTo>
                    <a:pt x="1382" y="1334"/>
                    <a:pt x="1566" y="1059"/>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7"/>
            <p:cNvSpPr/>
            <p:nvPr/>
          </p:nvSpPr>
          <p:spPr>
            <a:xfrm>
              <a:off x="97372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7" y="1170"/>
                    <a:pt x="1507" y="755"/>
                  </a:cubicBezTo>
                  <a:cubicBezTo>
                    <a:pt x="1507" y="338"/>
                    <a:pt x="1170" y="1"/>
                    <a:pt x="755"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7"/>
            <p:cNvSpPr/>
            <p:nvPr/>
          </p:nvSpPr>
          <p:spPr>
            <a:xfrm>
              <a:off x="1060700" y="1711725"/>
              <a:ext cx="39175" cy="37700"/>
            </a:xfrm>
            <a:custGeom>
              <a:rect b="b" l="l" r="r" t="t"/>
              <a:pathLst>
                <a:path extrusionOk="0" h="1508" w="1567">
                  <a:moveTo>
                    <a:pt x="812" y="1"/>
                  </a:moveTo>
                  <a:cubicBezTo>
                    <a:pt x="508" y="1"/>
                    <a:pt x="233" y="185"/>
                    <a:pt x="117" y="466"/>
                  </a:cubicBezTo>
                  <a:cubicBezTo>
                    <a:pt x="0" y="748"/>
                    <a:pt x="65" y="1072"/>
                    <a:pt x="279" y="1286"/>
                  </a:cubicBezTo>
                  <a:cubicBezTo>
                    <a:pt x="423" y="1431"/>
                    <a:pt x="616" y="1507"/>
                    <a:pt x="812" y="1507"/>
                  </a:cubicBezTo>
                  <a:cubicBezTo>
                    <a:pt x="909" y="1507"/>
                    <a:pt x="1007" y="1489"/>
                    <a:pt x="1100" y="1450"/>
                  </a:cubicBezTo>
                  <a:cubicBezTo>
                    <a:pt x="1382" y="1334"/>
                    <a:pt x="1566" y="1059"/>
                    <a:pt x="1566" y="755"/>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7"/>
            <p:cNvSpPr/>
            <p:nvPr/>
          </p:nvSpPr>
          <p:spPr>
            <a:xfrm>
              <a:off x="11491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5" y="1431"/>
                    <a:pt x="618" y="1507"/>
                    <a:pt x="814" y="1507"/>
                  </a:cubicBezTo>
                  <a:cubicBezTo>
                    <a:pt x="911" y="1507"/>
                    <a:pt x="1009" y="1489"/>
                    <a:pt x="1102" y="1450"/>
                  </a:cubicBezTo>
                  <a:cubicBezTo>
                    <a:pt x="1384" y="1334"/>
                    <a:pt x="1566" y="1059"/>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7"/>
            <p:cNvSpPr/>
            <p:nvPr/>
          </p:nvSpPr>
          <p:spPr>
            <a:xfrm>
              <a:off x="1237550" y="1711725"/>
              <a:ext cx="39175" cy="37700"/>
            </a:xfrm>
            <a:custGeom>
              <a:rect b="b" l="l" r="r" t="t"/>
              <a:pathLst>
                <a:path extrusionOk="0" h="1508" w="1567">
                  <a:moveTo>
                    <a:pt x="814" y="1"/>
                  </a:moveTo>
                  <a:cubicBezTo>
                    <a:pt x="508" y="1"/>
                    <a:pt x="233" y="185"/>
                    <a:pt x="117" y="466"/>
                  </a:cubicBezTo>
                  <a:cubicBezTo>
                    <a:pt x="0" y="748"/>
                    <a:pt x="65" y="1072"/>
                    <a:pt x="280" y="1286"/>
                  </a:cubicBezTo>
                  <a:cubicBezTo>
                    <a:pt x="425" y="1431"/>
                    <a:pt x="618" y="1507"/>
                    <a:pt x="813" y="1507"/>
                  </a:cubicBezTo>
                  <a:cubicBezTo>
                    <a:pt x="910" y="1507"/>
                    <a:pt x="1008" y="1489"/>
                    <a:pt x="1100" y="1450"/>
                  </a:cubicBezTo>
                  <a:cubicBezTo>
                    <a:pt x="1382" y="1334"/>
                    <a:pt x="1566" y="1059"/>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7"/>
            <p:cNvSpPr/>
            <p:nvPr/>
          </p:nvSpPr>
          <p:spPr>
            <a:xfrm>
              <a:off x="1327475" y="1711725"/>
              <a:ext cx="37675" cy="37700"/>
            </a:xfrm>
            <a:custGeom>
              <a:rect b="b" l="l" r="r" t="t"/>
              <a:pathLst>
                <a:path extrusionOk="0" h="1508" w="1507">
                  <a:moveTo>
                    <a:pt x="753" y="1"/>
                  </a:moveTo>
                  <a:cubicBezTo>
                    <a:pt x="338" y="1"/>
                    <a:pt x="0" y="338"/>
                    <a:pt x="0" y="755"/>
                  </a:cubicBezTo>
                  <a:cubicBezTo>
                    <a:pt x="0" y="1170"/>
                    <a:pt x="338" y="1507"/>
                    <a:pt x="753" y="1507"/>
                  </a:cubicBezTo>
                  <a:cubicBezTo>
                    <a:pt x="1169" y="1507"/>
                    <a:pt x="1507" y="1170"/>
                    <a:pt x="1507" y="755"/>
                  </a:cubicBezTo>
                  <a:cubicBezTo>
                    <a:pt x="1507" y="338"/>
                    <a:pt x="1169" y="1"/>
                    <a:pt x="753"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7"/>
            <p:cNvSpPr/>
            <p:nvPr/>
          </p:nvSpPr>
          <p:spPr>
            <a:xfrm>
              <a:off x="1414450" y="1711725"/>
              <a:ext cx="39150" cy="37700"/>
            </a:xfrm>
            <a:custGeom>
              <a:rect b="b" l="l" r="r" t="t"/>
              <a:pathLst>
                <a:path extrusionOk="0" h="1508" w="1566">
                  <a:moveTo>
                    <a:pt x="812" y="1"/>
                  </a:moveTo>
                  <a:cubicBezTo>
                    <a:pt x="508" y="1"/>
                    <a:pt x="233" y="185"/>
                    <a:pt x="116" y="466"/>
                  </a:cubicBezTo>
                  <a:cubicBezTo>
                    <a:pt x="0" y="748"/>
                    <a:pt x="64" y="1072"/>
                    <a:pt x="278" y="1286"/>
                  </a:cubicBezTo>
                  <a:cubicBezTo>
                    <a:pt x="423" y="1431"/>
                    <a:pt x="616" y="1507"/>
                    <a:pt x="812" y="1507"/>
                  </a:cubicBezTo>
                  <a:cubicBezTo>
                    <a:pt x="909" y="1507"/>
                    <a:pt x="1007" y="1489"/>
                    <a:pt x="1100" y="1450"/>
                  </a:cubicBezTo>
                  <a:cubicBezTo>
                    <a:pt x="1382" y="1334"/>
                    <a:pt x="1566" y="1059"/>
                    <a:pt x="1566" y="755"/>
                  </a:cubicBezTo>
                  <a:cubicBezTo>
                    <a:pt x="1566" y="338"/>
                    <a:pt x="1228"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
            <p:cNvSpPr/>
            <p:nvPr/>
          </p:nvSpPr>
          <p:spPr>
            <a:xfrm>
              <a:off x="6185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5" y="1432"/>
                    <a:pt x="618" y="1509"/>
                    <a:pt x="815" y="1509"/>
                  </a:cubicBezTo>
                  <a:cubicBezTo>
                    <a:pt x="911" y="1509"/>
                    <a:pt x="1009" y="1490"/>
                    <a:pt x="1101" y="1452"/>
                  </a:cubicBezTo>
                  <a:cubicBezTo>
                    <a:pt x="1383" y="1334"/>
                    <a:pt x="1567" y="1060"/>
                    <a:pt x="1567" y="755"/>
                  </a:cubicBezTo>
                  <a:cubicBezTo>
                    <a:pt x="1567"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p:nvPr/>
          </p:nvSpPr>
          <p:spPr>
            <a:xfrm>
              <a:off x="706950" y="1806075"/>
              <a:ext cx="39175" cy="37725"/>
            </a:xfrm>
            <a:custGeom>
              <a:rect b="b" l="l" r="r" t="t"/>
              <a:pathLst>
                <a:path extrusionOk="0" h="1509" w="1567">
                  <a:moveTo>
                    <a:pt x="812" y="1"/>
                  </a:moveTo>
                  <a:cubicBezTo>
                    <a:pt x="509" y="1"/>
                    <a:pt x="234"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p:nvPr/>
          </p:nvSpPr>
          <p:spPr>
            <a:xfrm>
              <a:off x="7954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8" y="1509"/>
                    <a:pt x="815" y="1509"/>
                  </a:cubicBezTo>
                  <a:cubicBezTo>
                    <a:pt x="911" y="1509"/>
                    <a:pt x="1008" y="1490"/>
                    <a:pt x="1101" y="1452"/>
                  </a:cubicBezTo>
                  <a:cubicBezTo>
                    <a:pt x="1382" y="1334"/>
                    <a:pt x="1566" y="1060"/>
                    <a:pt x="1566" y="755"/>
                  </a:cubicBezTo>
                  <a:cubicBezTo>
                    <a:pt x="1566" y="338"/>
                    <a:pt x="1229" y="2"/>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7"/>
            <p:cNvSpPr/>
            <p:nvPr/>
          </p:nvSpPr>
          <p:spPr>
            <a:xfrm>
              <a:off x="8838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6" y="1432"/>
                    <a:pt x="619" y="1509"/>
                    <a:pt x="816" y="1509"/>
                  </a:cubicBezTo>
                  <a:cubicBezTo>
                    <a:pt x="912" y="1509"/>
                    <a:pt x="1010" y="1490"/>
                    <a:pt x="1102" y="1452"/>
                  </a:cubicBezTo>
                  <a:cubicBezTo>
                    <a:pt x="1382" y="1334"/>
                    <a:pt x="1566" y="1060"/>
                    <a:pt x="1566" y="755"/>
                  </a:cubicBezTo>
                  <a:cubicBezTo>
                    <a:pt x="1566" y="338"/>
                    <a:pt x="1229" y="2"/>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7"/>
            <p:cNvSpPr/>
            <p:nvPr/>
          </p:nvSpPr>
          <p:spPr>
            <a:xfrm>
              <a:off x="97225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2"/>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7"/>
            <p:cNvSpPr/>
            <p:nvPr/>
          </p:nvSpPr>
          <p:spPr>
            <a:xfrm>
              <a:off x="1060700" y="1806075"/>
              <a:ext cx="39175" cy="37725"/>
            </a:xfrm>
            <a:custGeom>
              <a:rect b="b" l="l" r="r" t="t"/>
              <a:pathLst>
                <a:path extrusionOk="0" h="1509" w="1567">
                  <a:moveTo>
                    <a:pt x="812" y="1"/>
                  </a:moveTo>
                  <a:cubicBezTo>
                    <a:pt x="508" y="1"/>
                    <a:pt x="233" y="185"/>
                    <a:pt x="117" y="466"/>
                  </a:cubicBezTo>
                  <a:cubicBezTo>
                    <a:pt x="0" y="748"/>
                    <a:pt x="65" y="1072"/>
                    <a:pt x="279" y="1288"/>
                  </a:cubicBezTo>
                  <a:cubicBezTo>
                    <a:pt x="424" y="1432"/>
                    <a:pt x="617" y="1509"/>
                    <a:pt x="814" y="1509"/>
                  </a:cubicBezTo>
                  <a:cubicBezTo>
                    <a:pt x="910" y="1509"/>
                    <a:pt x="1008" y="1490"/>
                    <a:pt x="1100" y="1452"/>
                  </a:cubicBezTo>
                  <a:cubicBezTo>
                    <a:pt x="1382" y="1334"/>
                    <a:pt x="1566" y="1060"/>
                    <a:pt x="1566" y="755"/>
                  </a:cubicBezTo>
                  <a:cubicBezTo>
                    <a:pt x="1566" y="338"/>
                    <a:pt x="1229" y="2"/>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a:off x="11491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5" y="1432"/>
                    <a:pt x="619" y="1509"/>
                    <a:pt x="815" y="1509"/>
                  </a:cubicBezTo>
                  <a:cubicBezTo>
                    <a:pt x="912" y="1509"/>
                    <a:pt x="1009" y="1490"/>
                    <a:pt x="1102" y="1452"/>
                  </a:cubicBezTo>
                  <a:cubicBezTo>
                    <a:pt x="1384" y="1334"/>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1237550" y="1806075"/>
              <a:ext cx="39175" cy="37725"/>
            </a:xfrm>
            <a:custGeom>
              <a:rect b="b" l="l" r="r" t="t"/>
              <a:pathLst>
                <a:path extrusionOk="0" h="1509" w="1567">
                  <a:moveTo>
                    <a:pt x="814" y="1"/>
                  </a:moveTo>
                  <a:cubicBezTo>
                    <a:pt x="508" y="1"/>
                    <a:pt x="233" y="185"/>
                    <a:pt x="117" y="466"/>
                  </a:cubicBezTo>
                  <a:cubicBezTo>
                    <a:pt x="0" y="748"/>
                    <a:pt x="65" y="1072"/>
                    <a:pt x="280" y="1288"/>
                  </a:cubicBezTo>
                  <a:cubicBezTo>
                    <a:pt x="425" y="1432"/>
                    <a:pt x="619" y="1509"/>
                    <a:pt x="815" y="1509"/>
                  </a:cubicBezTo>
                  <a:cubicBezTo>
                    <a:pt x="911" y="1509"/>
                    <a:pt x="1008" y="1490"/>
                    <a:pt x="1100" y="1452"/>
                  </a:cubicBezTo>
                  <a:cubicBezTo>
                    <a:pt x="1382" y="1334"/>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1326000" y="1806075"/>
              <a:ext cx="39150" cy="37725"/>
            </a:xfrm>
            <a:custGeom>
              <a:rect b="b" l="l" r="r" t="t"/>
              <a:pathLst>
                <a:path extrusionOk="0" h="1509" w="1566">
                  <a:moveTo>
                    <a:pt x="812" y="1"/>
                  </a:moveTo>
                  <a:cubicBezTo>
                    <a:pt x="508" y="1"/>
                    <a:pt x="233" y="185"/>
                    <a:pt x="117" y="466"/>
                  </a:cubicBezTo>
                  <a:cubicBezTo>
                    <a:pt x="0" y="748"/>
                    <a:pt x="64" y="1072"/>
                    <a:pt x="280" y="1288"/>
                  </a:cubicBezTo>
                  <a:cubicBezTo>
                    <a:pt x="424" y="1432"/>
                    <a:pt x="617" y="1509"/>
                    <a:pt x="813" y="1509"/>
                  </a:cubicBezTo>
                  <a:cubicBezTo>
                    <a:pt x="910" y="1509"/>
                    <a:pt x="1007" y="1490"/>
                    <a:pt x="1100" y="1452"/>
                  </a:cubicBezTo>
                  <a:cubicBezTo>
                    <a:pt x="1382" y="1334"/>
                    <a:pt x="1566" y="1060"/>
                    <a:pt x="1566" y="755"/>
                  </a:cubicBezTo>
                  <a:cubicBezTo>
                    <a:pt x="1566" y="338"/>
                    <a:pt x="1228" y="2"/>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706950" y="1900475"/>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7"/>
            <p:cNvSpPr/>
            <p:nvPr/>
          </p:nvSpPr>
          <p:spPr>
            <a:xfrm>
              <a:off x="7954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7"/>
            <p:cNvSpPr/>
            <p:nvPr/>
          </p:nvSpPr>
          <p:spPr>
            <a:xfrm>
              <a:off x="883800" y="1900475"/>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7"/>
            <p:cNvSpPr/>
            <p:nvPr/>
          </p:nvSpPr>
          <p:spPr>
            <a:xfrm>
              <a:off x="972250" y="1900475"/>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7"/>
            <p:cNvSpPr/>
            <p:nvPr/>
          </p:nvSpPr>
          <p:spPr>
            <a:xfrm>
              <a:off x="1060700" y="1900475"/>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7"/>
            <p:cNvSpPr/>
            <p:nvPr/>
          </p:nvSpPr>
          <p:spPr>
            <a:xfrm>
              <a:off x="11491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7"/>
            <p:cNvSpPr/>
            <p:nvPr/>
          </p:nvSpPr>
          <p:spPr>
            <a:xfrm>
              <a:off x="1237550" y="1900475"/>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7"/>
            <p:cNvSpPr/>
            <p:nvPr/>
          </p:nvSpPr>
          <p:spPr>
            <a:xfrm>
              <a:off x="891050" y="1994825"/>
              <a:ext cx="29600" cy="9975"/>
            </a:xfrm>
            <a:custGeom>
              <a:rect b="b" l="l" r="r" t="t"/>
              <a:pathLst>
                <a:path extrusionOk="0" h="399" w="1184">
                  <a:moveTo>
                    <a:pt x="524" y="1"/>
                  </a:moveTo>
                  <a:cubicBezTo>
                    <a:pt x="328" y="1"/>
                    <a:pt x="139" y="78"/>
                    <a:pt x="1" y="213"/>
                  </a:cubicBezTo>
                  <a:cubicBezTo>
                    <a:pt x="391" y="286"/>
                    <a:pt x="785" y="346"/>
                    <a:pt x="1184" y="399"/>
                  </a:cubicBezTo>
                  <a:cubicBezTo>
                    <a:pt x="1054" y="154"/>
                    <a:pt x="801" y="2"/>
                    <a:pt x="52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7"/>
            <p:cNvSpPr/>
            <p:nvPr/>
          </p:nvSpPr>
          <p:spPr>
            <a:xfrm>
              <a:off x="974350" y="1994825"/>
              <a:ext cx="36425" cy="14525"/>
            </a:xfrm>
            <a:custGeom>
              <a:rect b="b" l="l" r="r" t="t"/>
              <a:pathLst>
                <a:path extrusionOk="0" h="581" w="1457">
                  <a:moveTo>
                    <a:pt x="730" y="1"/>
                  </a:moveTo>
                  <a:cubicBezTo>
                    <a:pt x="386" y="2"/>
                    <a:pt x="85" y="235"/>
                    <a:pt x="1" y="567"/>
                  </a:cubicBezTo>
                  <a:cubicBezTo>
                    <a:pt x="244" y="576"/>
                    <a:pt x="485" y="581"/>
                    <a:pt x="730" y="581"/>
                  </a:cubicBezTo>
                  <a:cubicBezTo>
                    <a:pt x="973" y="581"/>
                    <a:pt x="1214" y="576"/>
                    <a:pt x="1457" y="567"/>
                  </a:cubicBezTo>
                  <a:cubicBezTo>
                    <a:pt x="1373" y="235"/>
                    <a:pt x="1072" y="2"/>
                    <a:pt x="730"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a:off x="1064500" y="1994850"/>
              <a:ext cx="29625" cy="9950"/>
            </a:xfrm>
            <a:custGeom>
              <a:rect b="b" l="l" r="r" t="t"/>
              <a:pathLst>
                <a:path extrusionOk="0" h="398" w="1185">
                  <a:moveTo>
                    <a:pt x="662" y="0"/>
                  </a:moveTo>
                  <a:cubicBezTo>
                    <a:pt x="398" y="0"/>
                    <a:pt x="138" y="139"/>
                    <a:pt x="0" y="398"/>
                  </a:cubicBezTo>
                  <a:cubicBezTo>
                    <a:pt x="398" y="345"/>
                    <a:pt x="793" y="285"/>
                    <a:pt x="1185" y="214"/>
                  </a:cubicBezTo>
                  <a:cubicBezTo>
                    <a:pt x="1037" y="69"/>
                    <a:pt x="848" y="0"/>
                    <a:pt x="66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27"/>
          <p:cNvGrpSpPr/>
          <p:nvPr/>
        </p:nvGrpSpPr>
        <p:grpSpPr>
          <a:xfrm>
            <a:off x="5867989" y="-1005539"/>
            <a:ext cx="1939231" cy="1939231"/>
            <a:chOff x="238125" y="2189800"/>
            <a:chExt cx="1119325" cy="1119325"/>
          </a:xfrm>
        </p:grpSpPr>
        <p:sp>
          <p:nvSpPr>
            <p:cNvPr id="274" name="Google Shape;274;p27"/>
            <p:cNvSpPr/>
            <p:nvPr/>
          </p:nvSpPr>
          <p:spPr>
            <a:xfrm>
              <a:off x="289900" y="2241600"/>
              <a:ext cx="267950" cy="267950"/>
            </a:xfrm>
            <a:custGeom>
              <a:rect b="b" l="l" r="r" t="t"/>
              <a:pathLst>
                <a:path extrusionOk="0" h="10718" w="10718">
                  <a:moveTo>
                    <a:pt x="10717" y="1"/>
                  </a:moveTo>
                  <a:lnTo>
                    <a:pt x="10717" y="1"/>
                  </a:lnTo>
                  <a:cubicBezTo>
                    <a:pt x="8382" y="1104"/>
                    <a:pt x="6257" y="2604"/>
                    <a:pt x="4431" y="4431"/>
                  </a:cubicBezTo>
                  <a:cubicBezTo>
                    <a:pt x="2604" y="6255"/>
                    <a:pt x="1106" y="8382"/>
                    <a:pt x="1" y="10717"/>
                  </a:cubicBezTo>
                  <a:lnTo>
                    <a:pt x="10717" y="1"/>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a:off x="238275" y="2189975"/>
              <a:ext cx="511350" cy="511375"/>
            </a:xfrm>
            <a:custGeom>
              <a:rect b="b" l="l" r="r" t="t"/>
              <a:pathLst>
                <a:path extrusionOk="0" h="20455" w="20454">
                  <a:moveTo>
                    <a:pt x="20453" y="1"/>
                  </a:moveTo>
                  <a:lnTo>
                    <a:pt x="20453" y="1"/>
                  </a:lnTo>
                  <a:cubicBezTo>
                    <a:pt x="19736" y="63"/>
                    <a:pt x="19023" y="158"/>
                    <a:pt x="18312" y="287"/>
                  </a:cubicBezTo>
                  <a:lnTo>
                    <a:pt x="289" y="18312"/>
                  </a:lnTo>
                  <a:cubicBezTo>
                    <a:pt x="159" y="19023"/>
                    <a:pt x="63" y="19736"/>
                    <a:pt x="1" y="20455"/>
                  </a:cubicBezTo>
                  <a:lnTo>
                    <a:pt x="20453" y="1"/>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a:off x="238125" y="2189800"/>
              <a:ext cx="646975" cy="646950"/>
            </a:xfrm>
            <a:custGeom>
              <a:rect b="b" l="l" r="r" t="t"/>
              <a:pathLst>
                <a:path extrusionOk="0" h="25878" w="25879">
                  <a:moveTo>
                    <a:pt x="24220" y="1"/>
                  </a:moveTo>
                  <a:lnTo>
                    <a:pt x="0" y="24221"/>
                  </a:lnTo>
                  <a:cubicBezTo>
                    <a:pt x="46" y="24774"/>
                    <a:pt x="111" y="25327"/>
                    <a:pt x="197" y="25877"/>
                  </a:cubicBezTo>
                  <a:lnTo>
                    <a:pt x="25878" y="197"/>
                  </a:lnTo>
                  <a:cubicBezTo>
                    <a:pt x="25328" y="111"/>
                    <a:pt x="24775" y="45"/>
                    <a:pt x="24220"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260500" y="2212175"/>
              <a:ext cx="735575" cy="735575"/>
            </a:xfrm>
            <a:custGeom>
              <a:rect b="b" l="l" r="r" t="t"/>
              <a:pathLst>
                <a:path extrusionOk="0" h="29423" w="29423">
                  <a:moveTo>
                    <a:pt x="28037" y="0"/>
                  </a:moveTo>
                  <a:lnTo>
                    <a:pt x="1" y="28036"/>
                  </a:lnTo>
                  <a:cubicBezTo>
                    <a:pt x="143" y="28502"/>
                    <a:pt x="298" y="28964"/>
                    <a:pt x="470" y="29423"/>
                  </a:cubicBezTo>
                  <a:lnTo>
                    <a:pt x="29422" y="471"/>
                  </a:lnTo>
                  <a:cubicBezTo>
                    <a:pt x="28965" y="299"/>
                    <a:pt x="28503" y="142"/>
                    <a:pt x="28037" y="0"/>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301425" y="2253075"/>
              <a:ext cx="788775" cy="788825"/>
            </a:xfrm>
            <a:custGeom>
              <a:rect b="b" l="l" r="r" t="t"/>
              <a:pathLst>
                <a:path extrusionOk="0" h="31553" w="31551">
                  <a:moveTo>
                    <a:pt x="30370" y="1"/>
                  </a:moveTo>
                  <a:lnTo>
                    <a:pt x="0" y="30371"/>
                  </a:lnTo>
                  <a:cubicBezTo>
                    <a:pt x="211" y="30770"/>
                    <a:pt x="436" y="31164"/>
                    <a:pt x="675" y="31552"/>
                  </a:cubicBezTo>
                  <a:lnTo>
                    <a:pt x="31551" y="675"/>
                  </a:lnTo>
                  <a:cubicBezTo>
                    <a:pt x="31163" y="437"/>
                    <a:pt x="30770" y="213"/>
                    <a:pt x="30370"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a:off x="356800" y="2308450"/>
              <a:ext cx="813925" cy="813925"/>
            </a:xfrm>
            <a:custGeom>
              <a:rect b="b" l="l" r="r" t="t"/>
              <a:pathLst>
                <a:path extrusionOk="0" h="32557" w="32557">
                  <a:moveTo>
                    <a:pt x="31547" y="1"/>
                  </a:moveTo>
                  <a:lnTo>
                    <a:pt x="0" y="31549"/>
                  </a:lnTo>
                  <a:cubicBezTo>
                    <a:pt x="270" y="31890"/>
                    <a:pt x="552" y="32227"/>
                    <a:pt x="846" y="32556"/>
                  </a:cubicBezTo>
                  <a:lnTo>
                    <a:pt x="32556" y="848"/>
                  </a:lnTo>
                  <a:cubicBezTo>
                    <a:pt x="32226" y="554"/>
                    <a:pt x="31890" y="272"/>
                    <a:pt x="31547"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a:off x="424825" y="2376525"/>
              <a:ext cx="813925" cy="813925"/>
            </a:xfrm>
            <a:custGeom>
              <a:rect b="b" l="l" r="r" t="t"/>
              <a:pathLst>
                <a:path extrusionOk="0" h="32557" w="32557">
                  <a:moveTo>
                    <a:pt x="31711" y="1"/>
                  </a:moveTo>
                  <a:lnTo>
                    <a:pt x="1" y="31709"/>
                  </a:lnTo>
                  <a:cubicBezTo>
                    <a:pt x="331" y="32003"/>
                    <a:pt x="667" y="32286"/>
                    <a:pt x="1010" y="32556"/>
                  </a:cubicBezTo>
                  <a:lnTo>
                    <a:pt x="32557" y="1010"/>
                  </a:lnTo>
                  <a:cubicBezTo>
                    <a:pt x="32287" y="667"/>
                    <a:pt x="32005" y="330"/>
                    <a:pt x="31711"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p:nvPr/>
          </p:nvSpPr>
          <p:spPr>
            <a:xfrm>
              <a:off x="505350" y="2457000"/>
              <a:ext cx="788775" cy="788875"/>
            </a:xfrm>
            <a:custGeom>
              <a:rect b="b" l="l" r="r" t="t"/>
              <a:pathLst>
                <a:path extrusionOk="0" h="31555" w="31551">
                  <a:moveTo>
                    <a:pt x="30878" y="1"/>
                  </a:moveTo>
                  <a:lnTo>
                    <a:pt x="0" y="30879"/>
                  </a:lnTo>
                  <a:cubicBezTo>
                    <a:pt x="388" y="31116"/>
                    <a:pt x="782" y="31340"/>
                    <a:pt x="1181" y="31554"/>
                  </a:cubicBezTo>
                  <a:lnTo>
                    <a:pt x="31551" y="1182"/>
                  </a:lnTo>
                  <a:cubicBezTo>
                    <a:pt x="31340" y="783"/>
                    <a:pt x="31116" y="389"/>
                    <a:pt x="30878"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7"/>
            <p:cNvSpPr/>
            <p:nvPr/>
          </p:nvSpPr>
          <p:spPr>
            <a:xfrm>
              <a:off x="599500" y="2551175"/>
              <a:ext cx="735550" cy="735550"/>
            </a:xfrm>
            <a:custGeom>
              <a:rect b="b" l="l" r="r" t="t"/>
              <a:pathLst>
                <a:path extrusionOk="0" h="29422" w="29422">
                  <a:moveTo>
                    <a:pt x="28952" y="1"/>
                  </a:moveTo>
                  <a:lnTo>
                    <a:pt x="0" y="28953"/>
                  </a:lnTo>
                  <a:cubicBezTo>
                    <a:pt x="457" y="29125"/>
                    <a:pt x="919" y="29282"/>
                    <a:pt x="1385" y="29422"/>
                  </a:cubicBezTo>
                  <a:lnTo>
                    <a:pt x="29421" y="1386"/>
                  </a:lnTo>
                  <a:cubicBezTo>
                    <a:pt x="29281" y="920"/>
                    <a:pt x="29124" y="458"/>
                    <a:pt x="28952"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p:nvPr/>
          </p:nvSpPr>
          <p:spPr>
            <a:xfrm>
              <a:off x="710450" y="2662150"/>
              <a:ext cx="647000" cy="646975"/>
            </a:xfrm>
            <a:custGeom>
              <a:rect b="b" l="l" r="r" t="t"/>
              <a:pathLst>
                <a:path extrusionOk="0" h="25879" w="25880">
                  <a:moveTo>
                    <a:pt x="25682" y="1"/>
                  </a:moveTo>
                  <a:lnTo>
                    <a:pt x="1" y="25681"/>
                  </a:lnTo>
                  <a:cubicBezTo>
                    <a:pt x="552" y="25767"/>
                    <a:pt x="1104" y="25833"/>
                    <a:pt x="1659" y="25879"/>
                  </a:cubicBezTo>
                  <a:lnTo>
                    <a:pt x="25879" y="1659"/>
                  </a:lnTo>
                  <a:cubicBezTo>
                    <a:pt x="25834" y="1104"/>
                    <a:pt x="25768" y="551"/>
                    <a:pt x="25682"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a:off x="845925" y="2797575"/>
              <a:ext cx="511350" cy="511350"/>
            </a:xfrm>
            <a:custGeom>
              <a:rect b="b" l="l" r="r" t="t"/>
              <a:pathLst>
                <a:path extrusionOk="0" h="20454" w="20454">
                  <a:moveTo>
                    <a:pt x="20453" y="1"/>
                  </a:moveTo>
                  <a:lnTo>
                    <a:pt x="1" y="20453"/>
                  </a:lnTo>
                  <a:cubicBezTo>
                    <a:pt x="718" y="20391"/>
                    <a:pt x="1431" y="20297"/>
                    <a:pt x="2142" y="20167"/>
                  </a:cubicBezTo>
                  <a:lnTo>
                    <a:pt x="20165" y="2142"/>
                  </a:lnTo>
                  <a:cubicBezTo>
                    <a:pt x="20295" y="1433"/>
                    <a:pt x="20391" y="720"/>
                    <a:pt x="20453"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p:nvPr/>
          </p:nvSpPr>
          <p:spPr>
            <a:xfrm>
              <a:off x="1037700" y="2989400"/>
              <a:ext cx="267950" cy="267900"/>
            </a:xfrm>
            <a:custGeom>
              <a:rect b="b" l="l" r="r" t="t"/>
              <a:pathLst>
                <a:path extrusionOk="0" h="10716" w="10718">
                  <a:moveTo>
                    <a:pt x="10717" y="1"/>
                  </a:moveTo>
                  <a:lnTo>
                    <a:pt x="1" y="10715"/>
                  </a:lnTo>
                  <a:cubicBezTo>
                    <a:pt x="4703" y="8488"/>
                    <a:pt x="8489" y="4703"/>
                    <a:pt x="10717"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27"/>
          <p:cNvGrpSpPr/>
          <p:nvPr/>
        </p:nvGrpSpPr>
        <p:grpSpPr>
          <a:xfrm>
            <a:off x="6239202" y="4365695"/>
            <a:ext cx="1302294" cy="1329958"/>
            <a:chOff x="441625" y="885600"/>
            <a:chExt cx="1100375" cy="1123750"/>
          </a:xfrm>
        </p:grpSpPr>
        <p:sp>
          <p:nvSpPr>
            <p:cNvPr id="287" name="Google Shape;287;p27"/>
            <p:cNvSpPr/>
            <p:nvPr/>
          </p:nvSpPr>
          <p:spPr>
            <a:xfrm>
              <a:off x="891050" y="890200"/>
              <a:ext cx="29600" cy="9950"/>
            </a:xfrm>
            <a:custGeom>
              <a:rect b="b" l="l" r="r" t="t"/>
              <a:pathLst>
                <a:path extrusionOk="0" h="398" w="1184">
                  <a:moveTo>
                    <a:pt x="1184" y="1"/>
                  </a:moveTo>
                  <a:lnTo>
                    <a:pt x="1184" y="1"/>
                  </a:lnTo>
                  <a:cubicBezTo>
                    <a:pt x="785" y="51"/>
                    <a:pt x="391" y="112"/>
                    <a:pt x="1" y="185"/>
                  </a:cubicBezTo>
                  <a:cubicBezTo>
                    <a:pt x="148" y="329"/>
                    <a:pt x="336" y="398"/>
                    <a:pt x="521" y="398"/>
                  </a:cubicBezTo>
                  <a:cubicBezTo>
                    <a:pt x="785" y="398"/>
                    <a:pt x="1046" y="259"/>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7"/>
            <p:cNvSpPr/>
            <p:nvPr/>
          </p:nvSpPr>
          <p:spPr>
            <a:xfrm>
              <a:off x="974350" y="885600"/>
              <a:ext cx="36425" cy="14550"/>
            </a:xfrm>
            <a:custGeom>
              <a:rect b="b" l="l" r="r" t="t"/>
              <a:pathLst>
                <a:path extrusionOk="0" h="582" w="1457">
                  <a:moveTo>
                    <a:pt x="730" y="1"/>
                  </a:moveTo>
                  <a:cubicBezTo>
                    <a:pt x="485" y="1"/>
                    <a:pt x="244" y="6"/>
                    <a:pt x="1" y="14"/>
                  </a:cubicBezTo>
                  <a:cubicBezTo>
                    <a:pt x="85" y="347"/>
                    <a:pt x="386" y="581"/>
                    <a:pt x="730" y="581"/>
                  </a:cubicBezTo>
                  <a:cubicBezTo>
                    <a:pt x="1072" y="581"/>
                    <a:pt x="1373" y="347"/>
                    <a:pt x="1457" y="14"/>
                  </a:cubicBezTo>
                  <a:cubicBezTo>
                    <a:pt x="1214" y="6"/>
                    <a:pt x="973" y="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7"/>
            <p:cNvSpPr/>
            <p:nvPr/>
          </p:nvSpPr>
          <p:spPr>
            <a:xfrm>
              <a:off x="1064500" y="890150"/>
              <a:ext cx="29625" cy="10000"/>
            </a:xfrm>
            <a:custGeom>
              <a:rect b="b" l="l" r="r" t="t"/>
              <a:pathLst>
                <a:path extrusionOk="0" h="400" w="1185">
                  <a:moveTo>
                    <a:pt x="0" y="1"/>
                  </a:moveTo>
                  <a:lnTo>
                    <a:pt x="0" y="1"/>
                  </a:lnTo>
                  <a:cubicBezTo>
                    <a:pt x="130" y="246"/>
                    <a:pt x="383" y="399"/>
                    <a:pt x="660" y="399"/>
                  </a:cubicBezTo>
                  <a:cubicBezTo>
                    <a:pt x="856" y="399"/>
                    <a:pt x="1045" y="322"/>
                    <a:pt x="1185" y="185"/>
                  </a:cubicBezTo>
                  <a:cubicBezTo>
                    <a:pt x="793" y="114"/>
                    <a:pt x="398" y="5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7"/>
            <p:cNvSpPr/>
            <p:nvPr/>
          </p:nvSpPr>
          <p:spPr>
            <a:xfrm>
              <a:off x="706950" y="956800"/>
              <a:ext cx="39175" cy="37725"/>
            </a:xfrm>
            <a:custGeom>
              <a:rect b="b" l="l" r="r" t="t"/>
              <a:pathLst>
                <a:path extrusionOk="0" h="1509" w="1567">
                  <a:moveTo>
                    <a:pt x="812" y="1"/>
                  </a:moveTo>
                  <a:cubicBezTo>
                    <a:pt x="509" y="1"/>
                    <a:pt x="234"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7"/>
            <p:cNvSpPr/>
            <p:nvPr/>
          </p:nvSpPr>
          <p:spPr>
            <a:xfrm>
              <a:off x="7954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8" y="1508"/>
                    <a:pt x="815" y="1508"/>
                  </a:cubicBezTo>
                  <a:cubicBezTo>
                    <a:pt x="911" y="1508"/>
                    <a:pt x="1008" y="1490"/>
                    <a:pt x="1101"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a:off x="883800" y="956800"/>
              <a:ext cx="39175" cy="37725"/>
            </a:xfrm>
            <a:custGeom>
              <a:rect b="b" l="l" r="r" t="t"/>
              <a:pathLst>
                <a:path extrusionOk="0" h="1509" w="1567">
                  <a:moveTo>
                    <a:pt x="814" y="1"/>
                  </a:moveTo>
                  <a:cubicBezTo>
                    <a:pt x="509" y="1"/>
                    <a:pt x="234" y="184"/>
                    <a:pt x="117" y="466"/>
                  </a:cubicBezTo>
                  <a:cubicBezTo>
                    <a:pt x="1" y="748"/>
                    <a:pt x="65" y="1072"/>
                    <a:pt x="281" y="1288"/>
                  </a:cubicBezTo>
                  <a:cubicBezTo>
                    <a:pt x="426" y="1432"/>
                    <a:pt x="619" y="1508"/>
                    <a:pt x="816" y="1508"/>
                  </a:cubicBezTo>
                  <a:cubicBezTo>
                    <a:pt x="912" y="1508"/>
                    <a:pt x="1010" y="1490"/>
                    <a:pt x="1102"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7"/>
            <p:cNvSpPr/>
            <p:nvPr/>
          </p:nvSpPr>
          <p:spPr>
            <a:xfrm>
              <a:off x="97225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7"/>
            <p:cNvSpPr/>
            <p:nvPr/>
          </p:nvSpPr>
          <p:spPr>
            <a:xfrm>
              <a:off x="1060700" y="956800"/>
              <a:ext cx="39175" cy="37725"/>
            </a:xfrm>
            <a:custGeom>
              <a:rect b="b" l="l" r="r" t="t"/>
              <a:pathLst>
                <a:path extrusionOk="0" h="1509" w="1567">
                  <a:moveTo>
                    <a:pt x="812" y="1"/>
                  </a:moveTo>
                  <a:cubicBezTo>
                    <a:pt x="508" y="1"/>
                    <a:pt x="233" y="184"/>
                    <a:pt x="117" y="466"/>
                  </a:cubicBezTo>
                  <a:cubicBezTo>
                    <a:pt x="0" y="748"/>
                    <a:pt x="65" y="1072"/>
                    <a:pt x="279" y="1288"/>
                  </a:cubicBezTo>
                  <a:cubicBezTo>
                    <a:pt x="424" y="1432"/>
                    <a:pt x="617" y="1508"/>
                    <a:pt x="814" y="1508"/>
                  </a:cubicBezTo>
                  <a:cubicBezTo>
                    <a:pt x="910" y="1508"/>
                    <a:pt x="1008" y="1490"/>
                    <a:pt x="1100" y="1451"/>
                  </a:cubicBezTo>
                  <a:cubicBezTo>
                    <a:pt x="1382" y="1333"/>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7"/>
            <p:cNvSpPr/>
            <p:nvPr/>
          </p:nvSpPr>
          <p:spPr>
            <a:xfrm>
              <a:off x="11491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5" y="1432"/>
                    <a:pt x="619" y="1508"/>
                    <a:pt x="815" y="1508"/>
                  </a:cubicBezTo>
                  <a:cubicBezTo>
                    <a:pt x="912" y="1508"/>
                    <a:pt x="1009" y="1490"/>
                    <a:pt x="1102" y="1451"/>
                  </a:cubicBezTo>
                  <a:cubicBezTo>
                    <a:pt x="1384"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p:nvPr/>
          </p:nvSpPr>
          <p:spPr>
            <a:xfrm>
              <a:off x="1237550" y="956800"/>
              <a:ext cx="39175" cy="37725"/>
            </a:xfrm>
            <a:custGeom>
              <a:rect b="b" l="l" r="r" t="t"/>
              <a:pathLst>
                <a:path extrusionOk="0" h="1509" w="1567">
                  <a:moveTo>
                    <a:pt x="814" y="1"/>
                  </a:moveTo>
                  <a:cubicBezTo>
                    <a:pt x="508" y="1"/>
                    <a:pt x="233" y="184"/>
                    <a:pt x="117" y="466"/>
                  </a:cubicBezTo>
                  <a:cubicBezTo>
                    <a:pt x="0" y="748"/>
                    <a:pt x="65" y="1072"/>
                    <a:pt x="280" y="1288"/>
                  </a:cubicBezTo>
                  <a:cubicBezTo>
                    <a:pt x="425" y="1432"/>
                    <a:pt x="619" y="1508"/>
                    <a:pt x="815" y="1508"/>
                  </a:cubicBezTo>
                  <a:cubicBezTo>
                    <a:pt x="911" y="1508"/>
                    <a:pt x="1008" y="1490"/>
                    <a:pt x="1100"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a:off x="6185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50"/>
                  </a:cubicBezTo>
                  <a:cubicBezTo>
                    <a:pt x="1383" y="1333"/>
                    <a:pt x="1567" y="1058"/>
                    <a:pt x="1567" y="753"/>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a:off x="706950" y="10512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a:off x="7954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a:off x="8838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a:off x="972250" y="10512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7"/>
            <p:cNvSpPr/>
            <p:nvPr/>
          </p:nvSpPr>
          <p:spPr>
            <a:xfrm>
              <a:off x="1060700" y="10512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a:off x="11491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1237550" y="10512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1326000" y="10512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50"/>
                  </a:cubicBezTo>
                  <a:cubicBezTo>
                    <a:pt x="1382" y="1333"/>
                    <a:pt x="1566" y="1058"/>
                    <a:pt x="1566" y="753"/>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a:off x="530075" y="1145550"/>
              <a:ext cx="39150" cy="37675"/>
            </a:xfrm>
            <a:custGeom>
              <a:rect b="b" l="l" r="r" t="t"/>
              <a:pathLst>
                <a:path extrusionOk="0" h="1507" w="1566">
                  <a:moveTo>
                    <a:pt x="813" y="0"/>
                  </a:moveTo>
                  <a:cubicBezTo>
                    <a:pt x="508" y="0"/>
                    <a:pt x="233" y="184"/>
                    <a:pt x="116" y="466"/>
                  </a:cubicBezTo>
                  <a:cubicBezTo>
                    <a:pt x="0" y="748"/>
                    <a:pt x="64" y="1072"/>
                    <a:pt x="280" y="1286"/>
                  </a:cubicBezTo>
                  <a:cubicBezTo>
                    <a:pt x="425" y="1430"/>
                    <a:pt x="617" y="1507"/>
                    <a:pt x="813" y="1507"/>
                  </a:cubicBezTo>
                  <a:cubicBezTo>
                    <a:pt x="911" y="1507"/>
                    <a:pt x="1008" y="1488"/>
                    <a:pt x="1102" y="1450"/>
                  </a:cubicBezTo>
                  <a:cubicBezTo>
                    <a:pt x="1382" y="1333"/>
                    <a:pt x="1566" y="1058"/>
                    <a:pt x="1566" y="754"/>
                  </a:cubicBezTo>
                  <a:cubicBezTo>
                    <a:pt x="1566" y="338"/>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a:off x="6185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4" y="1430"/>
                    <a:pt x="617" y="1507"/>
                    <a:pt x="813" y="1507"/>
                  </a:cubicBezTo>
                  <a:cubicBezTo>
                    <a:pt x="910" y="1507"/>
                    <a:pt x="1008" y="1488"/>
                    <a:pt x="1101" y="1450"/>
                  </a:cubicBezTo>
                  <a:cubicBezTo>
                    <a:pt x="1383" y="1333"/>
                    <a:pt x="1567" y="1058"/>
                    <a:pt x="1567" y="754"/>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a:off x="706950" y="1145550"/>
              <a:ext cx="39175" cy="37675"/>
            </a:xfrm>
            <a:custGeom>
              <a:rect b="b" l="l" r="r" t="t"/>
              <a:pathLst>
                <a:path extrusionOk="0" h="1507" w="1567">
                  <a:moveTo>
                    <a:pt x="812" y="0"/>
                  </a:moveTo>
                  <a:cubicBezTo>
                    <a:pt x="509" y="0"/>
                    <a:pt x="234" y="184"/>
                    <a:pt x="117" y="466"/>
                  </a:cubicBezTo>
                  <a:cubicBezTo>
                    <a:pt x="1" y="748"/>
                    <a:pt x="65" y="1072"/>
                    <a:pt x="281" y="1286"/>
                  </a:cubicBezTo>
                  <a:cubicBezTo>
                    <a:pt x="424" y="1430"/>
                    <a:pt x="616" y="1507"/>
                    <a:pt x="812" y="1507"/>
                  </a:cubicBezTo>
                  <a:cubicBezTo>
                    <a:pt x="910" y="1507"/>
                    <a:pt x="1007" y="1488"/>
                    <a:pt x="1101"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a:off x="7954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7" y="1507"/>
                    <a:pt x="813" y="1507"/>
                  </a:cubicBezTo>
                  <a:cubicBezTo>
                    <a:pt x="910" y="1507"/>
                    <a:pt x="1008"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a:off x="8838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5" y="1430"/>
                    <a:pt x="618" y="1507"/>
                    <a:pt x="814" y="1507"/>
                  </a:cubicBezTo>
                  <a:cubicBezTo>
                    <a:pt x="911" y="1507"/>
                    <a:pt x="1009" y="1488"/>
                    <a:pt x="1102"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a:off x="97225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6" y="1507"/>
                    <a:pt x="812" y="1507"/>
                  </a:cubicBezTo>
                  <a:cubicBezTo>
                    <a:pt x="909" y="1507"/>
                    <a:pt x="1007"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7"/>
            <p:cNvSpPr/>
            <p:nvPr/>
          </p:nvSpPr>
          <p:spPr>
            <a:xfrm>
              <a:off x="1060700" y="1145550"/>
              <a:ext cx="39175" cy="37675"/>
            </a:xfrm>
            <a:custGeom>
              <a:rect b="b" l="l" r="r" t="t"/>
              <a:pathLst>
                <a:path extrusionOk="0" h="1507" w="1567">
                  <a:moveTo>
                    <a:pt x="812" y="0"/>
                  </a:moveTo>
                  <a:cubicBezTo>
                    <a:pt x="508" y="0"/>
                    <a:pt x="233" y="184"/>
                    <a:pt x="117" y="466"/>
                  </a:cubicBezTo>
                  <a:cubicBezTo>
                    <a:pt x="0" y="748"/>
                    <a:pt x="65" y="1072"/>
                    <a:pt x="279" y="1286"/>
                  </a:cubicBezTo>
                  <a:cubicBezTo>
                    <a:pt x="423" y="1430"/>
                    <a:pt x="616" y="1507"/>
                    <a:pt x="812" y="1507"/>
                  </a:cubicBezTo>
                  <a:cubicBezTo>
                    <a:pt x="909" y="1507"/>
                    <a:pt x="1007" y="1488"/>
                    <a:pt x="1100"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7"/>
            <p:cNvSpPr/>
            <p:nvPr/>
          </p:nvSpPr>
          <p:spPr>
            <a:xfrm>
              <a:off x="11491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5" y="1430"/>
                    <a:pt x="618" y="1507"/>
                    <a:pt x="814" y="1507"/>
                  </a:cubicBezTo>
                  <a:cubicBezTo>
                    <a:pt x="911" y="1507"/>
                    <a:pt x="1009" y="1488"/>
                    <a:pt x="1102" y="1450"/>
                  </a:cubicBezTo>
                  <a:cubicBezTo>
                    <a:pt x="1384"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7"/>
            <p:cNvSpPr/>
            <p:nvPr/>
          </p:nvSpPr>
          <p:spPr>
            <a:xfrm>
              <a:off x="1237550" y="1145550"/>
              <a:ext cx="39175" cy="37675"/>
            </a:xfrm>
            <a:custGeom>
              <a:rect b="b" l="l" r="r" t="t"/>
              <a:pathLst>
                <a:path extrusionOk="0" h="1507" w="1567">
                  <a:moveTo>
                    <a:pt x="814" y="0"/>
                  </a:moveTo>
                  <a:cubicBezTo>
                    <a:pt x="508" y="0"/>
                    <a:pt x="233" y="184"/>
                    <a:pt x="117" y="466"/>
                  </a:cubicBezTo>
                  <a:cubicBezTo>
                    <a:pt x="0" y="748"/>
                    <a:pt x="65" y="1072"/>
                    <a:pt x="280" y="1286"/>
                  </a:cubicBezTo>
                  <a:cubicBezTo>
                    <a:pt x="425" y="1430"/>
                    <a:pt x="618" y="1507"/>
                    <a:pt x="813" y="1507"/>
                  </a:cubicBezTo>
                  <a:cubicBezTo>
                    <a:pt x="910" y="1507"/>
                    <a:pt x="1008" y="1488"/>
                    <a:pt x="1100"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7"/>
            <p:cNvSpPr/>
            <p:nvPr/>
          </p:nvSpPr>
          <p:spPr>
            <a:xfrm>
              <a:off x="1326000" y="1145550"/>
              <a:ext cx="39150" cy="37675"/>
            </a:xfrm>
            <a:custGeom>
              <a:rect b="b" l="l" r="r" t="t"/>
              <a:pathLst>
                <a:path extrusionOk="0" h="1507" w="1566">
                  <a:moveTo>
                    <a:pt x="812" y="0"/>
                  </a:moveTo>
                  <a:cubicBezTo>
                    <a:pt x="508" y="0"/>
                    <a:pt x="233" y="184"/>
                    <a:pt x="117" y="466"/>
                  </a:cubicBezTo>
                  <a:cubicBezTo>
                    <a:pt x="0" y="748"/>
                    <a:pt x="64" y="1072"/>
                    <a:pt x="280" y="1286"/>
                  </a:cubicBezTo>
                  <a:cubicBezTo>
                    <a:pt x="424"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a:off x="1414450" y="1145550"/>
              <a:ext cx="39150" cy="37675"/>
            </a:xfrm>
            <a:custGeom>
              <a:rect b="b" l="l" r="r" t="t"/>
              <a:pathLst>
                <a:path extrusionOk="0" h="1507" w="1566">
                  <a:moveTo>
                    <a:pt x="812" y="0"/>
                  </a:moveTo>
                  <a:cubicBezTo>
                    <a:pt x="508" y="0"/>
                    <a:pt x="233" y="184"/>
                    <a:pt x="116" y="466"/>
                  </a:cubicBezTo>
                  <a:cubicBezTo>
                    <a:pt x="0" y="748"/>
                    <a:pt x="64" y="1072"/>
                    <a:pt x="278" y="1286"/>
                  </a:cubicBezTo>
                  <a:cubicBezTo>
                    <a:pt x="423"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a:off x="457100" y="1241575"/>
              <a:ext cx="23725" cy="36000"/>
            </a:xfrm>
            <a:custGeom>
              <a:rect b="b" l="l" r="r" t="t"/>
              <a:pathLst>
                <a:path extrusionOk="0" h="1440" w="949">
                  <a:moveTo>
                    <a:pt x="501" y="1"/>
                  </a:moveTo>
                  <a:cubicBezTo>
                    <a:pt x="319" y="463"/>
                    <a:pt x="152" y="934"/>
                    <a:pt x="0" y="1413"/>
                  </a:cubicBezTo>
                  <a:cubicBezTo>
                    <a:pt x="65" y="1430"/>
                    <a:pt x="129" y="1440"/>
                    <a:pt x="194" y="1440"/>
                  </a:cubicBezTo>
                  <a:cubicBezTo>
                    <a:pt x="611" y="1440"/>
                    <a:pt x="949" y="1104"/>
                    <a:pt x="949" y="687"/>
                  </a:cubicBezTo>
                  <a:cubicBezTo>
                    <a:pt x="947" y="391"/>
                    <a:pt x="773" y="122"/>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7"/>
            <p:cNvSpPr/>
            <p:nvPr/>
          </p:nvSpPr>
          <p:spPr>
            <a:xfrm>
              <a:off x="530075" y="1239900"/>
              <a:ext cx="39150" cy="37725"/>
            </a:xfrm>
            <a:custGeom>
              <a:rect b="b" l="l" r="r" t="t"/>
              <a:pathLst>
                <a:path extrusionOk="0" h="1509" w="1566">
                  <a:moveTo>
                    <a:pt x="813" y="0"/>
                  </a:moveTo>
                  <a:cubicBezTo>
                    <a:pt x="508" y="0"/>
                    <a:pt x="233" y="184"/>
                    <a:pt x="116" y="466"/>
                  </a:cubicBezTo>
                  <a:cubicBezTo>
                    <a:pt x="0" y="748"/>
                    <a:pt x="64" y="1072"/>
                    <a:pt x="280" y="1288"/>
                  </a:cubicBezTo>
                  <a:cubicBezTo>
                    <a:pt x="425" y="1431"/>
                    <a:pt x="618" y="1508"/>
                    <a:pt x="815" y="1508"/>
                  </a:cubicBezTo>
                  <a:cubicBezTo>
                    <a:pt x="911" y="1508"/>
                    <a:pt x="1009" y="1490"/>
                    <a:pt x="1102" y="1451"/>
                  </a:cubicBezTo>
                  <a:cubicBezTo>
                    <a:pt x="1382" y="1333"/>
                    <a:pt x="1566" y="1060"/>
                    <a:pt x="1566" y="754"/>
                  </a:cubicBezTo>
                  <a:cubicBezTo>
                    <a:pt x="1566" y="338"/>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61997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8" y="1169"/>
                    <a:pt x="1508" y="752"/>
                  </a:cubicBezTo>
                  <a:cubicBezTo>
                    <a:pt x="1508"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7"/>
            <p:cNvSpPr/>
            <p:nvPr/>
          </p:nvSpPr>
          <p:spPr>
            <a:xfrm>
              <a:off x="706950" y="1239900"/>
              <a:ext cx="39175" cy="37725"/>
            </a:xfrm>
            <a:custGeom>
              <a:rect b="b" l="l" r="r" t="t"/>
              <a:pathLst>
                <a:path extrusionOk="0" h="1509" w="1567">
                  <a:moveTo>
                    <a:pt x="812" y="0"/>
                  </a:moveTo>
                  <a:cubicBezTo>
                    <a:pt x="509" y="0"/>
                    <a:pt x="234" y="184"/>
                    <a:pt x="117" y="466"/>
                  </a:cubicBezTo>
                  <a:cubicBezTo>
                    <a:pt x="1" y="748"/>
                    <a:pt x="65" y="1072"/>
                    <a:pt x="281" y="1288"/>
                  </a:cubicBezTo>
                  <a:cubicBezTo>
                    <a:pt x="424" y="1431"/>
                    <a:pt x="617" y="1508"/>
                    <a:pt x="814" y="1508"/>
                  </a:cubicBezTo>
                  <a:cubicBezTo>
                    <a:pt x="910" y="1508"/>
                    <a:pt x="1008" y="1490"/>
                    <a:pt x="1101" y="1451"/>
                  </a:cubicBezTo>
                  <a:cubicBezTo>
                    <a:pt x="1382" y="1333"/>
                    <a:pt x="1566" y="1060"/>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7"/>
            <p:cNvSpPr/>
            <p:nvPr/>
          </p:nvSpPr>
          <p:spPr>
            <a:xfrm>
              <a:off x="7954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4" y="1431"/>
                    <a:pt x="618" y="1508"/>
                    <a:pt x="815" y="1508"/>
                  </a:cubicBezTo>
                  <a:cubicBezTo>
                    <a:pt x="911" y="1508"/>
                    <a:pt x="1008" y="1490"/>
                    <a:pt x="1101"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a:off x="883800" y="1239900"/>
              <a:ext cx="39175" cy="37725"/>
            </a:xfrm>
            <a:custGeom>
              <a:rect b="b" l="l" r="r" t="t"/>
              <a:pathLst>
                <a:path extrusionOk="0" h="1509" w="1567">
                  <a:moveTo>
                    <a:pt x="814" y="0"/>
                  </a:moveTo>
                  <a:cubicBezTo>
                    <a:pt x="509" y="0"/>
                    <a:pt x="234" y="184"/>
                    <a:pt x="117" y="466"/>
                  </a:cubicBezTo>
                  <a:cubicBezTo>
                    <a:pt x="1" y="748"/>
                    <a:pt x="65" y="1072"/>
                    <a:pt x="281" y="1288"/>
                  </a:cubicBezTo>
                  <a:cubicBezTo>
                    <a:pt x="426" y="1431"/>
                    <a:pt x="619" y="1508"/>
                    <a:pt x="816" y="1508"/>
                  </a:cubicBezTo>
                  <a:cubicBezTo>
                    <a:pt x="912" y="1508"/>
                    <a:pt x="1010" y="1490"/>
                    <a:pt x="1102"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a:off x="97372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7" y="1169"/>
                    <a:pt x="1507" y="752"/>
                  </a:cubicBezTo>
                  <a:cubicBezTo>
                    <a:pt x="1507"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1060700" y="1239900"/>
              <a:ext cx="39175" cy="37725"/>
            </a:xfrm>
            <a:custGeom>
              <a:rect b="b" l="l" r="r" t="t"/>
              <a:pathLst>
                <a:path extrusionOk="0" h="1509" w="1567">
                  <a:moveTo>
                    <a:pt x="812" y="0"/>
                  </a:moveTo>
                  <a:cubicBezTo>
                    <a:pt x="508" y="0"/>
                    <a:pt x="233" y="184"/>
                    <a:pt x="117" y="466"/>
                  </a:cubicBezTo>
                  <a:cubicBezTo>
                    <a:pt x="0" y="748"/>
                    <a:pt x="65" y="1072"/>
                    <a:pt x="279" y="1288"/>
                  </a:cubicBezTo>
                  <a:cubicBezTo>
                    <a:pt x="424" y="1431"/>
                    <a:pt x="617" y="1508"/>
                    <a:pt x="814" y="1508"/>
                  </a:cubicBezTo>
                  <a:cubicBezTo>
                    <a:pt x="910" y="1508"/>
                    <a:pt x="1008" y="1490"/>
                    <a:pt x="1100" y="1451"/>
                  </a:cubicBezTo>
                  <a:cubicBezTo>
                    <a:pt x="1382" y="1333"/>
                    <a:pt x="1566" y="1060"/>
                    <a:pt x="1566" y="754"/>
                  </a:cubicBezTo>
                  <a:cubicBezTo>
                    <a:pt x="1566" y="338"/>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a:off x="11491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5" y="1431"/>
                    <a:pt x="619" y="1508"/>
                    <a:pt x="815" y="1508"/>
                  </a:cubicBezTo>
                  <a:cubicBezTo>
                    <a:pt x="912" y="1508"/>
                    <a:pt x="1009" y="1490"/>
                    <a:pt x="1102" y="1451"/>
                  </a:cubicBezTo>
                  <a:cubicBezTo>
                    <a:pt x="1384"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7"/>
            <p:cNvSpPr/>
            <p:nvPr/>
          </p:nvSpPr>
          <p:spPr>
            <a:xfrm>
              <a:off x="1237550" y="1239900"/>
              <a:ext cx="39175" cy="37725"/>
            </a:xfrm>
            <a:custGeom>
              <a:rect b="b" l="l" r="r" t="t"/>
              <a:pathLst>
                <a:path extrusionOk="0" h="1509" w="1567">
                  <a:moveTo>
                    <a:pt x="814" y="0"/>
                  </a:moveTo>
                  <a:cubicBezTo>
                    <a:pt x="508" y="0"/>
                    <a:pt x="233" y="184"/>
                    <a:pt x="117" y="466"/>
                  </a:cubicBezTo>
                  <a:cubicBezTo>
                    <a:pt x="0" y="748"/>
                    <a:pt x="65" y="1072"/>
                    <a:pt x="280" y="1288"/>
                  </a:cubicBezTo>
                  <a:cubicBezTo>
                    <a:pt x="425" y="1431"/>
                    <a:pt x="619" y="1508"/>
                    <a:pt x="815" y="1508"/>
                  </a:cubicBezTo>
                  <a:cubicBezTo>
                    <a:pt x="911" y="1508"/>
                    <a:pt x="1008" y="1490"/>
                    <a:pt x="1100" y="1451"/>
                  </a:cubicBezTo>
                  <a:cubicBezTo>
                    <a:pt x="1382"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7"/>
            <p:cNvSpPr/>
            <p:nvPr/>
          </p:nvSpPr>
          <p:spPr>
            <a:xfrm>
              <a:off x="1327475" y="1239950"/>
              <a:ext cx="37675" cy="37675"/>
            </a:xfrm>
            <a:custGeom>
              <a:rect b="b" l="l" r="r" t="t"/>
              <a:pathLst>
                <a:path extrusionOk="0" h="1507" w="1507">
                  <a:moveTo>
                    <a:pt x="753" y="0"/>
                  </a:moveTo>
                  <a:cubicBezTo>
                    <a:pt x="338" y="0"/>
                    <a:pt x="0" y="336"/>
                    <a:pt x="0" y="752"/>
                  </a:cubicBezTo>
                  <a:cubicBezTo>
                    <a:pt x="0" y="1169"/>
                    <a:pt x="338" y="1507"/>
                    <a:pt x="753" y="1507"/>
                  </a:cubicBezTo>
                  <a:cubicBezTo>
                    <a:pt x="1169" y="1507"/>
                    <a:pt x="1507" y="1169"/>
                    <a:pt x="1507" y="752"/>
                  </a:cubicBezTo>
                  <a:cubicBezTo>
                    <a:pt x="1507" y="336"/>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p:nvPr/>
          </p:nvSpPr>
          <p:spPr>
            <a:xfrm>
              <a:off x="1414450" y="1239900"/>
              <a:ext cx="39150" cy="37725"/>
            </a:xfrm>
            <a:custGeom>
              <a:rect b="b" l="l" r="r" t="t"/>
              <a:pathLst>
                <a:path extrusionOk="0" h="1509" w="1566">
                  <a:moveTo>
                    <a:pt x="812" y="0"/>
                  </a:moveTo>
                  <a:cubicBezTo>
                    <a:pt x="508" y="0"/>
                    <a:pt x="233" y="184"/>
                    <a:pt x="116" y="466"/>
                  </a:cubicBezTo>
                  <a:cubicBezTo>
                    <a:pt x="0" y="748"/>
                    <a:pt x="64" y="1072"/>
                    <a:pt x="278" y="1288"/>
                  </a:cubicBezTo>
                  <a:cubicBezTo>
                    <a:pt x="423" y="1431"/>
                    <a:pt x="617" y="1508"/>
                    <a:pt x="813" y="1508"/>
                  </a:cubicBezTo>
                  <a:cubicBezTo>
                    <a:pt x="910" y="1508"/>
                    <a:pt x="1007" y="1490"/>
                    <a:pt x="1100" y="1451"/>
                  </a:cubicBezTo>
                  <a:cubicBezTo>
                    <a:pt x="1382" y="1333"/>
                    <a:pt x="1566" y="1060"/>
                    <a:pt x="1566" y="754"/>
                  </a:cubicBezTo>
                  <a:cubicBezTo>
                    <a:pt x="1566" y="338"/>
                    <a:pt x="1228"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a:off x="1504325" y="1241575"/>
              <a:ext cx="23725" cy="36000"/>
            </a:xfrm>
            <a:custGeom>
              <a:rect b="b" l="l" r="r" t="t"/>
              <a:pathLst>
                <a:path extrusionOk="0" h="1440" w="949">
                  <a:moveTo>
                    <a:pt x="447" y="1"/>
                  </a:moveTo>
                  <a:cubicBezTo>
                    <a:pt x="176" y="122"/>
                    <a:pt x="2" y="391"/>
                    <a:pt x="0" y="687"/>
                  </a:cubicBezTo>
                  <a:cubicBezTo>
                    <a:pt x="0" y="1104"/>
                    <a:pt x="338" y="1440"/>
                    <a:pt x="754" y="1440"/>
                  </a:cubicBezTo>
                  <a:cubicBezTo>
                    <a:pt x="820" y="1440"/>
                    <a:pt x="884" y="1430"/>
                    <a:pt x="948" y="1413"/>
                  </a:cubicBezTo>
                  <a:cubicBezTo>
                    <a:pt x="797" y="934"/>
                    <a:pt x="630" y="463"/>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441625" y="1334300"/>
              <a:ext cx="39150" cy="37675"/>
            </a:xfrm>
            <a:custGeom>
              <a:rect b="b" l="l" r="r" t="t"/>
              <a:pathLst>
                <a:path extrusionOk="0" h="1507" w="1566">
                  <a:moveTo>
                    <a:pt x="813" y="0"/>
                  </a:moveTo>
                  <a:cubicBezTo>
                    <a:pt x="508" y="0"/>
                    <a:pt x="235"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530075" y="1334300"/>
              <a:ext cx="39150" cy="37675"/>
            </a:xfrm>
            <a:custGeom>
              <a:rect b="b" l="l" r="r" t="t"/>
              <a:pathLst>
                <a:path extrusionOk="0" h="1507" w="1566">
                  <a:moveTo>
                    <a:pt x="813" y="0"/>
                  </a:moveTo>
                  <a:cubicBezTo>
                    <a:pt x="508" y="0"/>
                    <a:pt x="233" y="184"/>
                    <a:pt x="116" y="464"/>
                  </a:cubicBezTo>
                  <a:cubicBezTo>
                    <a:pt x="0" y="746"/>
                    <a:pt x="64" y="1070"/>
                    <a:pt x="280" y="1286"/>
                  </a:cubicBezTo>
                  <a:cubicBezTo>
                    <a:pt x="425" y="1430"/>
                    <a:pt x="617" y="1507"/>
                    <a:pt x="813" y="1507"/>
                  </a:cubicBezTo>
                  <a:cubicBezTo>
                    <a:pt x="911" y="1507"/>
                    <a:pt x="1008" y="1488"/>
                    <a:pt x="1102" y="1449"/>
                  </a:cubicBezTo>
                  <a:cubicBezTo>
                    <a:pt x="1383"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a:off x="6185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49"/>
                  </a:cubicBezTo>
                  <a:cubicBezTo>
                    <a:pt x="1383" y="1333"/>
                    <a:pt x="1567" y="1058"/>
                    <a:pt x="1567" y="752"/>
                  </a:cubicBezTo>
                  <a:cubicBezTo>
                    <a:pt x="1567"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a:off x="706950" y="13343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a:off x="7954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8838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972250" y="13343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a:off x="1060700" y="13343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11491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1237550" y="13343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1326000" y="13343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1414450" y="1334300"/>
              <a:ext cx="39150" cy="37675"/>
            </a:xfrm>
            <a:custGeom>
              <a:rect b="b" l="l" r="r" t="t"/>
              <a:pathLst>
                <a:path extrusionOk="0" h="1507" w="1566">
                  <a:moveTo>
                    <a:pt x="812" y="0"/>
                  </a:moveTo>
                  <a:cubicBezTo>
                    <a:pt x="508" y="0"/>
                    <a:pt x="233" y="184"/>
                    <a:pt x="116" y="466"/>
                  </a:cubicBezTo>
                  <a:cubicBezTo>
                    <a:pt x="0" y="746"/>
                    <a:pt x="64" y="1070"/>
                    <a:pt x="278" y="1286"/>
                  </a:cubicBezTo>
                  <a:cubicBezTo>
                    <a:pt x="423"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1502850" y="1334300"/>
              <a:ext cx="39150" cy="37675"/>
            </a:xfrm>
            <a:custGeom>
              <a:rect b="b" l="l" r="r" t="t"/>
              <a:pathLst>
                <a:path extrusionOk="0" h="1507" w="1566">
                  <a:moveTo>
                    <a:pt x="813" y="0"/>
                  </a:moveTo>
                  <a:cubicBezTo>
                    <a:pt x="508" y="0"/>
                    <a:pt x="233"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a:off x="441625" y="1428650"/>
              <a:ext cx="39150" cy="37675"/>
            </a:xfrm>
            <a:custGeom>
              <a:rect b="b" l="l" r="r" t="t"/>
              <a:pathLst>
                <a:path extrusionOk="0" h="1507" w="1566">
                  <a:moveTo>
                    <a:pt x="813" y="0"/>
                  </a:moveTo>
                  <a:cubicBezTo>
                    <a:pt x="508" y="0"/>
                    <a:pt x="235" y="184"/>
                    <a:pt x="117" y="466"/>
                  </a:cubicBezTo>
                  <a:cubicBezTo>
                    <a:pt x="0" y="747"/>
                    <a:pt x="64" y="1071"/>
                    <a:pt x="280" y="1286"/>
                  </a:cubicBezTo>
                  <a:cubicBezTo>
                    <a:pt x="425" y="1430"/>
                    <a:pt x="617" y="1507"/>
                    <a:pt x="814" y="1507"/>
                  </a:cubicBezTo>
                  <a:cubicBezTo>
                    <a:pt x="911" y="1507"/>
                    <a:pt x="1009" y="1488"/>
                    <a:pt x="1102" y="1449"/>
                  </a:cubicBezTo>
                  <a:cubicBezTo>
                    <a:pt x="1384" y="1333"/>
                    <a:pt x="1566" y="1058"/>
                    <a:pt x="1566" y="754"/>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a:off x="530075" y="1428650"/>
              <a:ext cx="39150" cy="37675"/>
            </a:xfrm>
            <a:custGeom>
              <a:rect b="b" l="l" r="r" t="t"/>
              <a:pathLst>
                <a:path extrusionOk="0" h="1507" w="1566">
                  <a:moveTo>
                    <a:pt x="813" y="0"/>
                  </a:moveTo>
                  <a:cubicBezTo>
                    <a:pt x="508" y="0"/>
                    <a:pt x="233" y="184"/>
                    <a:pt x="116" y="466"/>
                  </a:cubicBezTo>
                  <a:cubicBezTo>
                    <a:pt x="0" y="747"/>
                    <a:pt x="64" y="1071"/>
                    <a:pt x="280" y="1286"/>
                  </a:cubicBezTo>
                  <a:cubicBezTo>
                    <a:pt x="425" y="1430"/>
                    <a:pt x="617" y="1507"/>
                    <a:pt x="813" y="1507"/>
                  </a:cubicBezTo>
                  <a:cubicBezTo>
                    <a:pt x="911" y="1507"/>
                    <a:pt x="1008"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61997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8" y="1169"/>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a:off x="706950" y="1428650"/>
              <a:ext cx="39175" cy="37675"/>
            </a:xfrm>
            <a:custGeom>
              <a:rect b="b" l="l" r="r" t="t"/>
              <a:pathLst>
                <a:path extrusionOk="0" h="1507" w="1567">
                  <a:moveTo>
                    <a:pt x="812" y="0"/>
                  </a:moveTo>
                  <a:cubicBezTo>
                    <a:pt x="509" y="0"/>
                    <a:pt x="234" y="184"/>
                    <a:pt x="117" y="466"/>
                  </a:cubicBezTo>
                  <a:cubicBezTo>
                    <a:pt x="1" y="747"/>
                    <a:pt x="65" y="1071"/>
                    <a:pt x="281" y="1286"/>
                  </a:cubicBezTo>
                  <a:cubicBezTo>
                    <a:pt x="424" y="1430"/>
                    <a:pt x="616" y="1507"/>
                    <a:pt x="812" y="1507"/>
                  </a:cubicBezTo>
                  <a:cubicBezTo>
                    <a:pt x="910" y="1507"/>
                    <a:pt x="1007" y="1488"/>
                    <a:pt x="1101"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7954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4" y="1430"/>
                    <a:pt x="617" y="1507"/>
                    <a:pt x="813" y="1507"/>
                  </a:cubicBezTo>
                  <a:cubicBezTo>
                    <a:pt x="910" y="1507"/>
                    <a:pt x="1008" y="1488"/>
                    <a:pt x="1101"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a:off x="883800" y="1428650"/>
              <a:ext cx="39175" cy="37675"/>
            </a:xfrm>
            <a:custGeom>
              <a:rect b="b" l="l" r="r" t="t"/>
              <a:pathLst>
                <a:path extrusionOk="0" h="1507" w="1567">
                  <a:moveTo>
                    <a:pt x="814" y="0"/>
                  </a:moveTo>
                  <a:cubicBezTo>
                    <a:pt x="509" y="0"/>
                    <a:pt x="234" y="184"/>
                    <a:pt x="117" y="466"/>
                  </a:cubicBezTo>
                  <a:cubicBezTo>
                    <a:pt x="1" y="747"/>
                    <a:pt x="65" y="1071"/>
                    <a:pt x="281" y="1286"/>
                  </a:cubicBezTo>
                  <a:cubicBezTo>
                    <a:pt x="425" y="1430"/>
                    <a:pt x="618" y="1507"/>
                    <a:pt x="814" y="1507"/>
                  </a:cubicBezTo>
                  <a:cubicBezTo>
                    <a:pt x="911" y="1507"/>
                    <a:pt x="1009" y="1488"/>
                    <a:pt x="1102"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a:off x="97372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7" y="1169"/>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a:off x="1060700" y="1428650"/>
              <a:ext cx="39175" cy="37675"/>
            </a:xfrm>
            <a:custGeom>
              <a:rect b="b" l="l" r="r" t="t"/>
              <a:pathLst>
                <a:path extrusionOk="0" h="1507" w="1567">
                  <a:moveTo>
                    <a:pt x="812" y="0"/>
                  </a:moveTo>
                  <a:cubicBezTo>
                    <a:pt x="508" y="0"/>
                    <a:pt x="233" y="184"/>
                    <a:pt x="117" y="466"/>
                  </a:cubicBezTo>
                  <a:cubicBezTo>
                    <a:pt x="0" y="747"/>
                    <a:pt x="65" y="1071"/>
                    <a:pt x="279" y="1286"/>
                  </a:cubicBezTo>
                  <a:cubicBezTo>
                    <a:pt x="423" y="1430"/>
                    <a:pt x="616" y="1507"/>
                    <a:pt x="812" y="1507"/>
                  </a:cubicBezTo>
                  <a:cubicBezTo>
                    <a:pt x="909" y="1507"/>
                    <a:pt x="1007" y="1488"/>
                    <a:pt x="1100"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a:off x="11491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5" y="1430"/>
                    <a:pt x="618" y="1507"/>
                    <a:pt x="814" y="1507"/>
                  </a:cubicBezTo>
                  <a:cubicBezTo>
                    <a:pt x="911" y="1507"/>
                    <a:pt x="1009" y="1488"/>
                    <a:pt x="1102" y="1449"/>
                  </a:cubicBezTo>
                  <a:cubicBezTo>
                    <a:pt x="1384"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a:off x="1237550" y="1428650"/>
              <a:ext cx="39175" cy="37675"/>
            </a:xfrm>
            <a:custGeom>
              <a:rect b="b" l="l" r="r" t="t"/>
              <a:pathLst>
                <a:path extrusionOk="0" h="1507" w="1567">
                  <a:moveTo>
                    <a:pt x="814" y="0"/>
                  </a:moveTo>
                  <a:cubicBezTo>
                    <a:pt x="508" y="0"/>
                    <a:pt x="233" y="184"/>
                    <a:pt x="117" y="466"/>
                  </a:cubicBezTo>
                  <a:cubicBezTo>
                    <a:pt x="0" y="747"/>
                    <a:pt x="65" y="1071"/>
                    <a:pt x="280" y="1286"/>
                  </a:cubicBezTo>
                  <a:cubicBezTo>
                    <a:pt x="425" y="1430"/>
                    <a:pt x="618" y="1507"/>
                    <a:pt x="813" y="1507"/>
                  </a:cubicBezTo>
                  <a:cubicBezTo>
                    <a:pt x="910" y="1507"/>
                    <a:pt x="1008" y="1488"/>
                    <a:pt x="1100"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1327475" y="1428650"/>
              <a:ext cx="37675" cy="37675"/>
            </a:xfrm>
            <a:custGeom>
              <a:rect b="b" l="l" r="r" t="t"/>
              <a:pathLst>
                <a:path extrusionOk="0" h="1507" w="1507">
                  <a:moveTo>
                    <a:pt x="753" y="0"/>
                  </a:moveTo>
                  <a:cubicBezTo>
                    <a:pt x="338" y="0"/>
                    <a:pt x="0" y="337"/>
                    <a:pt x="0" y="754"/>
                  </a:cubicBezTo>
                  <a:cubicBezTo>
                    <a:pt x="0" y="1169"/>
                    <a:pt x="338" y="1507"/>
                    <a:pt x="753" y="1507"/>
                  </a:cubicBezTo>
                  <a:cubicBezTo>
                    <a:pt x="1169" y="1507"/>
                    <a:pt x="1507" y="1169"/>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a:off x="1414450" y="1428650"/>
              <a:ext cx="39150" cy="37675"/>
            </a:xfrm>
            <a:custGeom>
              <a:rect b="b" l="l" r="r" t="t"/>
              <a:pathLst>
                <a:path extrusionOk="0" h="1507" w="1566">
                  <a:moveTo>
                    <a:pt x="812" y="0"/>
                  </a:moveTo>
                  <a:cubicBezTo>
                    <a:pt x="508" y="0"/>
                    <a:pt x="233" y="184"/>
                    <a:pt x="116" y="466"/>
                  </a:cubicBezTo>
                  <a:cubicBezTo>
                    <a:pt x="0" y="747"/>
                    <a:pt x="64" y="1071"/>
                    <a:pt x="278" y="1286"/>
                  </a:cubicBezTo>
                  <a:cubicBezTo>
                    <a:pt x="423" y="1430"/>
                    <a:pt x="616" y="1507"/>
                    <a:pt x="812" y="1507"/>
                  </a:cubicBezTo>
                  <a:cubicBezTo>
                    <a:pt x="909" y="1507"/>
                    <a:pt x="1007" y="1488"/>
                    <a:pt x="1100" y="1449"/>
                  </a:cubicBezTo>
                  <a:cubicBezTo>
                    <a:pt x="1382" y="1333"/>
                    <a:pt x="1566" y="1058"/>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p:nvPr/>
          </p:nvSpPr>
          <p:spPr>
            <a:xfrm>
              <a:off x="1502850" y="1428650"/>
              <a:ext cx="39150" cy="37675"/>
            </a:xfrm>
            <a:custGeom>
              <a:rect b="b" l="l" r="r" t="t"/>
              <a:pathLst>
                <a:path extrusionOk="0" h="1507" w="1566">
                  <a:moveTo>
                    <a:pt x="813" y="0"/>
                  </a:moveTo>
                  <a:cubicBezTo>
                    <a:pt x="508" y="0"/>
                    <a:pt x="233" y="184"/>
                    <a:pt x="117" y="466"/>
                  </a:cubicBezTo>
                  <a:cubicBezTo>
                    <a:pt x="0" y="747"/>
                    <a:pt x="64" y="1071"/>
                    <a:pt x="280" y="1286"/>
                  </a:cubicBezTo>
                  <a:cubicBezTo>
                    <a:pt x="425" y="1430"/>
                    <a:pt x="617" y="1507"/>
                    <a:pt x="814" y="1507"/>
                  </a:cubicBezTo>
                  <a:cubicBezTo>
                    <a:pt x="911" y="1507"/>
                    <a:pt x="1009"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7"/>
            <p:cNvSpPr/>
            <p:nvPr/>
          </p:nvSpPr>
          <p:spPr>
            <a:xfrm>
              <a:off x="441625" y="1523000"/>
              <a:ext cx="39150" cy="37700"/>
            </a:xfrm>
            <a:custGeom>
              <a:rect b="b" l="l" r="r" t="t"/>
              <a:pathLst>
                <a:path extrusionOk="0" h="1508" w="1566">
                  <a:moveTo>
                    <a:pt x="813" y="0"/>
                  </a:moveTo>
                  <a:cubicBezTo>
                    <a:pt x="508" y="0"/>
                    <a:pt x="235" y="184"/>
                    <a:pt x="117" y="466"/>
                  </a:cubicBezTo>
                  <a:cubicBezTo>
                    <a:pt x="0" y="747"/>
                    <a:pt x="64" y="1071"/>
                    <a:pt x="280" y="1287"/>
                  </a:cubicBezTo>
                  <a:cubicBezTo>
                    <a:pt x="425" y="1431"/>
                    <a:pt x="618" y="1508"/>
                    <a:pt x="815" y="1508"/>
                  </a:cubicBezTo>
                  <a:cubicBezTo>
                    <a:pt x="912" y="1508"/>
                    <a:pt x="1009" y="1489"/>
                    <a:pt x="1102" y="1451"/>
                  </a:cubicBezTo>
                  <a:cubicBezTo>
                    <a:pt x="1384" y="1333"/>
                    <a:pt x="1566" y="1060"/>
                    <a:pt x="1566" y="754"/>
                  </a:cubicBezTo>
                  <a:cubicBezTo>
                    <a:pt x="1566" y="337"/>
                    <a:pt x="1230"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7"/>
            <p:cNvSpPr/>
            <p:nvPr/>
          </p:nvSpPr>
          <p:spPr>
            <a:xfrm>
              <a:off x="530075" y="1523000"/>
              <a:ext cx="39150" cy="37700"/>
            </a:xfrm>
            <a:custGeom>
              <a:rect b="b" l="l" r="r" t="t"/>
              <a:pathLst>
                <a:path extrusionOk="0" h="1508" w="1566">
                  <a:moveTo>
                    <a:pt x="813" y="0"/>
                  </a:moveTo>
                  <a:cubicBezTo>
                    <a:pt x="508" y="0"/>
                    <a:pt x="233" y="184"/>
                    <a:pt x="116" y="466"/>
                  </a:cubicBezTo>
                  <a:cubicBezTo>
                    <a:pt x="0" y="747"/>
                    <a:pt x="64" y="1071"/>
                    <a:pt x="280" y="1287"/>
                  </a:cubicBezTo>
                  <a:cubicBezTo>
                    <a:pt x="425" y="1431"/>
                    <a:pt x="618" y="1508"/>
                    <a:pt x="815" y="1508"/>
                  </a:cubicBezTo>
                  <a:cubicBezTo>
                    <a:pt x="911"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7"/>
            <p:cNvSpPr/>
            <p:nvPr/>
          </p:nvSpPr>
          <p:spPr>
            <a:xfrm>
              <a:off x="61997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8" y="1171"/>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7"/>
            <p:cNvSpPr/>
            <p:nvPr/>
          </p:nvSpPr>
          <p:spPr>
            <a:xfrm>
              <a:off x="706950" y="1523000"/>
              <a:ext cx="39175" cy="37700"/>
            </a:xfrm>
            <a:custGeom>
              <a:rect b="b" l="l" r="r" t="t"/>
              <a:pathLst>
                <a:path extrusionOk="0" h="1508" w="1567">
                  <a:moveTo>
                    <a:pt x="812" y="0"/>
                  </a:moveTo>
                  <a:cubicBezTo>
                    <a:pt x="509" y="0"/>
                    <a:pt x="234" y="184"/>
                    <a:pt x="117" y="466"/>
                  </a:cubicBezTo>
                  <a:cubicBezTo>
                    <a:pt x="1" y="747"/>
                    <a:pt x="65" y="1071"/>
                    <a:pt x="281" y="1287"/>
                  </a:cubicBezTo>
                  <a:cubicBezTo>
                    <a:pt x="424" y="1431"/>
                    <a:pt x="617" y="1508"/>
                    <a:pt x="814" y="1508"/>
                  </a:cubicBezTo>
                  <a:cubicBezTo>
                    <a:pt x="910" y="1508"/>
                    <a:pt x="1008" y="1489"/>
                    <a:pt x="1101" y="1451"/>
                  </a:cubicBezTo>
                  <a:cubicBezTo>
                    <a:pt x="1382" y="1333"/>
                    <a:pt x="1566" y="1060"/>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7"/>
            <p:cNvSpPr/>
            <p:nvPr/>
          </p:nvSpPr>
          <p:spPr>
            <a:xfrm>
              <a:off x="7954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4" y="1431"/>
                    <a:pt x="618" y="1508"/>
                    <a:pt x="815" y="1508"/>
                  </a:cubicBezTo>
                  <a:cubicBezTo>
                    <a:pt x="911" y="1508"/>
                    <a:pt x="1008" y="1489"/>
                    <a:pt x="1101"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7"/>
            <p:cNvSpPr/>
            <p:nvPr/>
          </p:nvSpPr>
          <p:spPr>
            <a:xfrm>
              <a:off x="883800" y="1523000"/>
              <a:ext cx="39175" cy="37700"/>
            </a:xfrm>
            <a:custGeom>
              <a:rect b="b" l="l" r="r" t="t"/>
              <a:pathLst>
                <a:path extrusionOk="0" h="1508" w="1567">
                  <a:moveTo>
                    <a:pt x="814" y="0"/>
                  </a:moveTo>
                  <a:cubicBezTo>
                    <a:pt x="509" y="0"/>
                    <a:pt x="234" y="184"/>
                    <a:pt x="117" y="466"/>
                  </a:cubicBezTo>
                  <a:cubicBezTo>
                    <a:pt x="1" y="747"/>
                    <a:pt x="65" y="1071"/>
                    <a:pt x="281" y="1287"/>
                  </a:cubicBezTo>
                  <a:cubicBezTo>
                    <a:pt x="426" y="1431"/>
                    <a:pt x="619" y="1508"/>
                    <a:pt x="816" y="1508"/>
                  </a:cubicBezTo>
                  <a:cubicBezTo>
                    <a:pt x="912" y="1508"/>
                    <a:pt x="1010" y="1489"/>
                    <a:pt x="1102"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7"/>
            <p:cNvSpPr/>
            <p:nvPr/>
          </p:nvSpPr>
          <p:spPr>
            <a:xfrm>
              <a:off x="97372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7" y="1171"/>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7"/>
            <p:cNvSpPr/>
            <p:nvPr/>
          </p:nvSpPr>
          <p:spPr>
            <a:xfrm>
              <a:off x="1060700" y="1523000"/>
              <a:ext cx="39175" cy="37700"/>
            </a:xfrm>
            <a:custGeom>
              <a:rect b="b" l="l" r="r" t="t"/>
              <a:pathLst>
                <a:path extrusionOk="0" h="1508" w="1567">
                  <a:moveTo>
                    <a:pt x="812" y="0"/>
                  </a:moveTo>
                  <a:cubicBezTo>
                    <a:pt x="508" y="0"/>
                    <a:pt x="233" y="184"/>
                    <a:pt x="117" y="466"/>
                  </a:cubicBezTo>
                  <a:cubicBezTo>
                    <a:pt x="0" y="747"/>
                    <a:pt x="65" y="1071"/>
                    <a:pt x="279" y="1287"/>
                  </a:cubicBezTo>
                  <a:cubicBezTo>
                    <a:pt x="424" y="1431"/>
                    <a:pt x="617" y="1508"/>
                    <a:pt x="814" y="1508"/>
                  </a:cubicBezTo>
                  <a:cubicBezTo>
                    <a:pt x="910" y="1508"/>
                    <a:pt x="1008" y="1489"/>
                    <a:pt x="1100" y="1451"/>
                  </a:cubicBezTo>
                  <a:cubicBezTo>
                    <a:pt x="1382" y="1333"/>
                    <a:pt x="1566" y="1060"/>
                    <a:pt x="1566" y="754"/>
                  </a:cubicBezTo>
                  <a:cubicBezTo>
                    <a:pt x="1566" y="337"/>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7"/>
            <p:cNvSpPr/>
            <p:nvPr/>
          </p:nvSpPr>
          <p:spPr>
            <a:xfrm>
              <a:off x="11491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5" y="1431"/>
                    <a:pt x="619" y="1508"/>
                    <a:pt x="815" y="1508"/>
                  </a:cubicBezTo>
                  <a:cubicBezTo>
                    <a:pt x="912" y="1508"/>
                    <a:pt x="1009" y="1489"/>
                    <a:pt x="1102" y="1451"/>
                  </a:cubicBezTo>
                  <a:cubicBezTo>
                    <a:pt x="1384"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7"/>
            <p:cNvSpPr/>
            <p:nvPr/>
          </p:nvSpPr>
          <p:spPr>
            <a:xfrm>
              <a:off x="1237550" y="1523000"/>
              <a:ext cx="39175" cy="37700"/>
            </a:xfrm>
            <a:custGeom>
              <a:rect b="b" l="l" r="r" t="t"/>
              <a:pathLst>
                <a:path extrusionOk="0" h="1508" w="1567">
                  <a:moveTo>
                    <a:pt x="814" y="0"/>
                  </a:moveTo>
                  <a:cubicBezTo>
                    <a:pt x="508" y="0"/>
                    <a:pt x="233" y="184"/>
                    <a:pt x="117" y="466"/>
                  </a:cubicBezTo>
                  <a:cubicBezTo>
                    <a:pt x="0" y="747"/>
                    <a:pt x="65" y="1071"/>
                    <a:pt x="280" y="1287"/>
                  </a:cubicBezTo>
                  <a:cubicBezTo>
                    <a:pt x="425" y="1431"/>
                    <a:pt x="619" y="1508"/>
                    <a:pt x="815" y="1508"/>
                  </a:cubicBezTo>
                  <a:cubicBezTo>
                    <a:pt x="911" y="1508"/>
                    <a:pt x="1008" y="1489"/>
                    <a:pt x="1100"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7"/>
            <p:cNvSpPr/>
            <p:nvPr/>
          </p:nvSpPr>
          <p:spPr>
            <a:xfrm>
              <a:off x="1327475" y="1523000"/>
              <a:ext cx="37675" cy="37675"/>
            </a:xfrm>
            <a:custGeom>
              <a:rect b="b" l="l" r="r" t="t"/>
              <a:pathLst>
                <a:path extrusionOk="0" h="1507" w="1507">
                  <a:moveTo>
                    <a:pt x="753" y="0"/>
                  </a:moveTo>
                  <a:cubicBezTo>
                    <a:pt x="338" y="0"/>
                    <a:pt x="0" y="337"/>
                    <a:pt x="0" y="754"/>
                  </a:cubicBezTo>
                  <a:cubicBezTo>
                    <a:pt x="0" y="1171"/>
                    <a:pt x="338" y="1507"/>
                    <a:pt x="753" y="1507"/>
                  </a:cubicBezTo>
                  <a:cubicBezTo>
                    <a:pt x="1169" y="1507"/>
                    <a:pt x="1507" y="1171"/>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7"/>
            <p:cNvSpPr/>
            <p:nvPr/>
          </p:nvSpPr>
          <p:spPr>
            <a:xfrm>
              <a:off x="1414450" y="1523000"/>
              <a:ext cx="39150" cy="37700"/>
            </a:xfrm>
            <a:custGeom>
              <a:rect b="b" l="l" r="r" t="t"/>
              <a:pathLst>
                <a:path extrusionOk="0" h="1508" w="1566">
                  <a:moveTo>
                    <a:pt x="812" y="0"/>
                  </a:moveTo>
                  <a:cubicBezTo>
                    <a:pt x="508" y="0"/>
                    <a:pt x="233" y="184"/>
                    <a:pt x="116" y="466"/>
                  </a:cubicBezTo>
                  <a:cubicBezTo>
                    <a:pt x="0" y="747"/>
                    <a:pt x="64" y="1071"/>
                    <a:pt x="278" y="1287"/>
                  </a:cubicBezTo>
                  <a:cubicBezTo>
                    <a:pt x="423" y="1431"/>
                    <a:pt x="617" y="1508"/>
                    <a:pt x="813" y="1508"/>
                  </a:cubicBezTo>
                  <a:cubicBezTo>
                    <a:pt x="910" y="1508"/>
                    <a:pt x="1007" y="1489"/>
                    <a:pt x="1100" y="1451"/>
                  </a:cubicBezTo>
                  <a:cubicBezTo>
                    <a:pt x="1382" y="1333"/>
                    <a:pt x="1566" y="1060"/>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7"/>
            <p:cNvSpPr/>
            <p:nvPr/>
          </p:nvSpPr>
          <p:spPr>
            <a:xfrm>
              <a:off x="1502850" y="1523000"/>
              <a:ext cx="39150" cy="37700"/>
            </a:xfrm>
            <a:custGeom>
              <a:rect b="b" l="l" r="r" t="t"/>
              <a:pathLst>
                <a:path extrusionOk="0" h="1508" w="1566">
                  <a:moveTo>
                    <a:pt x="813" y="0"/>
                  </a:moveTo>
                  <a:cubicBezTo>
                    <a:pt x="508" y="0"/>
                    <a:pt x="233" y="184"/>
                    <a:pt x="117" y="466"/>
                  </a:cubicBezTo>
                  <a:cubicBezTo>
                    <a:pt x="0" y="747"/>
                    <a:pt x="64" y="1071"/>
                    <a:pt x="280" y="1287"/>
                  </a:cubicBezTo>
                  <a:cubicBezTo>
                    <a:pt x="425" y="1431"/>
                    <a:pt x="618" y="1508"/>
                    <a:pt x="815" y="1508"/>
                  </a:cubicBezTo>
                  <a:cubicBezTo>
                    <a:pt x="912"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7"/>
            <p:cNvSpPr/>
            <p:nvPr/>
          </p:nvSpPr>
          <p:spPr>
            <a:xfrm>
              <a:off x="457100" y="1617375"/>
              <a:ext cx="23725" cy="36000"/>
            </a:xfrm>
            <a:custGeom>
              <a:rect b="b" l="l" r="r" t="t"/>
              <a:pathLst>
                <a:path extrusionOk="0" h="1440" w="949">
                  <a:moveTo>
                    <a:pt x="194" y="1"/>
                  </a:moveTo>
                  <a:cubicBezTo>
                    <a:pt x="129" y="1"/>
                    <a:pt x="65" y="11"/>
                    <a:pt x="0" y="29"/>
                  </a:cubicBezTo>
                  <a:cubicBezTo>
                    <a:pt x="152" y="507"/>
                    <a:pt x="319" y="978"/>
                    <a:pt x="501" y="1440"/>
                  </a:cubicBezTo>
                  <a:cubicBezTo>
                    <a:pt x="773" y="1320"/>
                    <a:pt x="947" y="1050"/>
                    <a:pt x="949" y="753"/>
                  </a:cubicBezTo>
                  <a:cubicBezTo>
                    <a:pt x="947" y="338"/>
                    <a:pt x="611"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a:off x="530075" y="1617375"/>
              <a:ext cx="39150" cy="37700"/>
            </a:xfrm>
            <a:custGeom>
              <a:rect b="b" l="l" r="r" t="t"/>
              <a:pathLst>
                <a:path extrusionOk="0" h="1508" w="1566">
                  <a:moveTo>
                    <a:pt x="813" y="1"/>
                  </a:moveTo>
                  <a:cubicBezTo>
                    <a:pt x="508" y="1"/>
                    <a:pt x="233" y="185"/>
                    <a:pt x="116" y="465"/>
                  </a:cubicBezTo>
                  <a:cubicBezTo>
                    <a:pt x="0" y="746"/>
                    <a:pt x="64" y="1070"/>
                    <a:pt x="280" y="1286"/>
                  </a:cubicBezTo>
                  <a:cubicBezTo>
                    <a:pt x="425" y="1431"/>
                    <a:pt x="617" y="1507"/>
                    <a:pt x="813" y="1507"/>
                  </a:cubicBezTo>
                  <a:cubicBezTo>
                    <a:pt x="911" y="1507"/>
                    <a:pt x="1008" y="1489"/>
                    <a:pt x="1102" y="1450"/>
                  </a:cubicBezTo>
                  <a:cubicBezTo>
                    <a:pt x="1383" y="1334"/>
                    <a:pt x="1566" y="1059"/>
                    <a:pt x="1566" y="753"/>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7"/>
            <p:cNvSpPr/>
            <p:nvPr/>
          </p:nvSpPr>
          <p:spPr>
            <a:xfrm>
              <a:off x="6185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8" y="1489"/>
                    <a:pt x="1101" y="1450"/>
                  </a:cubicBezTo>
                  <a:cubicBezTo>
                    <a:pt x="1383" y="1334"/>
                    <a:pt x="1567" y="1059"/>
                    <a:pt x="1567" y="753"/>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a:off x="706950" y="1617375"/>
              <a:ext cx="39175" cy="37700"/>
            </a:xfrm>
            <a:custGeom>
              <a:rect b="b" l="l" r="r" t="t"/>
              <a:pathLst>
                <a:path extrusionOk="0" h="1508" w="1567">
                  <a:moveTo>
                    <a:pt x="812" y="1"/>
                  </a:moveTo>
                  <a:cubicBezTo>
                    <a:pt x="509" y="1"/>
                    <a:pt x="234" y="185"/>
                    <a:pt x="117" y="466"/>
                  </a:cubicBezTo>
                  <a:cubicBezTo>
                    <a:pt x="1" y="746"/>
                    <a:pt x="65" y="1070"/>
                    <a:pt x="281" y="1286"/>
                  </a:cubicBezTo>
                  <a:cubicBezTo>
                    <a:pt x="424" y="1431"/>
                    <a:pt x="616" y="1507"/>
                    <a:pt x="812" y="1507"/>
                  </a:cubicBezTo>
                  <a:cubicBezTo>
                    <a:pt x="910" y="1507"/>
                    <a:pt x="1007" y="1489"/>
                    <a:pt x="1101"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7"/>
            <p:cNvSpPr/>
            <p:nvPr/>
          </p:nvSpPr>
          <p:spPr>
            <a:xfrm>
              <a:off x="7954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3" y="1507"/>
                  </a:cubicBezTo>
                  <a:cubicBezTo>
                    <a:pt x="910" y="1507"/>
                    <a:pt x="1008"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7"/>
            <p:cNvSpPr/>
            <p:nvPr/>
          </p:nvSpPr>
          <p:spPr>
            <a:xfrm>
              <a:off x="8838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7"/>
            <p:cNvSpPr/>
            <p:nvPr/>
          </p:nvSpPr>
          <p:spPr>
            <a:xfrm>
              <a:off x="972250" y="1617375"/>
              <a:ext cx="39175" cy="37700"/>
            </a:xfrm>
            <a:custGeom>
              <a:rect b="b" l="l" r="r" t="t"/>
              <a:pathLst>
                <a:path extrusionOk="0" h="1508" w="1567">
                  <a:moveTo>
                    <a:pt x="814" y="1"/>
                  </a:moveTo>
                  <a:cubicBezTo>
                    <a:pt x="508" y="1"/>
                    <a:pt x="233" y="185"/>
                    <a:pt x="117" y="465"/>
                  </a:cubicBezTo>
                  <a:cubicBezTo>
                    <a:pt x="1" y="746"/>
                    <a:pt x="65" y="1070"/>
                    <a:pt x="281" y="1286"/>
                  </a:cubicBezTo>
                  <a:cubicBezTo>
                    <a:pt x="424" y="1431"/>
                    <a:pt x="616" y="1507"/>
                    <a:pt x="812" y="1507"/>
                  </a:cubicBezTo>
                  <a:cubicBezTo>
                    <a:pt x="909" y="1507"/>
                    <a:pt x="1007"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7"/>
            <p:cNvSpPr/>
            <p:nvPr/>
          </p:nvSpPr>
          <p:spPr>
            <a:xfrm>
              <a:off x="1060700" y="1617375"/>
              <a:ext cx="39175" cy="37700"/>
            </a:xfrm>
            <a:custGeom>
              <a:rect b="b" l="l" r="r" t="t"/>
              <a:pathLst>
                <a:path extrusionOk="0" h="1508" w="1567">
                  <a:moveTo>
                    <a:pt x="812" y="1"/>
                  </a:moveTo>
                  <a:cubicBezTo>
                    <a:pt x="508" y="1"/>
                    <a:pt x="233" y="185"/>
                    <a:pt x="117" y="465"/>
                  </a:cubicBezTo>
                  <a:cubicBezTo>
                    <a:pt x="0" y="746"/>
                    <a:pt x="65" y="1070"/>
                    <a:pt x="279" y="1286"/>
                  </a:cubicBezTo>
                  <a:cubicBezTo>
                    <a:pt x="423" y="1431"/>
                    <a:pt x="616" y="1507"/>
                    <a:pt x="812" y="1507"/>
                  </a:cubicBezTo>
                  <a:cubicBezTo>
                    <a:pt x="909" y="1507"/>
                    <a:pt x="1007" y="1489"/>
                    <a:pt x="1100"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7"/>
            <p:cNvSpPr/>
            <p:nvPr/>
          </p:nvSpPr>
          <p:spPr>
            <a:xfrm>
              <a:off x="11491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7"/>
            <p:cNvSpPr/>
            <p:nvPr/>
          </p:nvSpPr>
          <p:spPr>
            <a:xfrm>
              <a:off x="1237550" y="1617375"/>
              <a:ext cx="39175" cy="37700"/>
            </a:xfrm>
            <a:custGeom>
              <a:rect b="b" l="l" r="r" t="t"/>
              <a:pathLst>
                <a:path extrusionOk="0" h="1508" w="1567">
                  <a:moveTo>
                    <a:pt x="814" y="1"/>
                  </a:moveTo>
                  <a:cubicBezTo>
                    <a:pt x="508" y="1"/>
                    <a:pt x="233" y="185"/>
                    <a:pt x="117" y="466"/>
                  </a:cubicBezTo>
                  <a:cubicBezTo>
                    <a:pt x="0" y="746"/>
                    <a:pt x="65" y="1070"/>
                    <a:pt x="280" y="1286"/>
                  </a:cubicBezTo>
                  <a:cubicBezTo>
                    <a:pt x="425" y="1431"/>
                    <a:pt x="618" y="1507"/>
                    <a:pt x="814" y="1507"/>
                  </a:cubicBezTo>
                  <a:cubicBezTo>
                    <a:pt x="911" y="1507"/>
                    <a:pt x="1009" y="1489"/>
                    <a:pt x="1102"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7"/>
            <p:cNvSpPr/>
            <p:nvPr/>
          </p:nvSpPr>
          <p:spPr>
            <a:xfrm>
              <a:off x="1326000" y="1617375"/>
              <a:ext cx="39150" cy="37700"/>
            </a:xfrm>
            <a:custGeom>
              <a:rect b="b" l="l" r="r" t="t"/>
              <a:pathLst>
                <a:path extrusionOk="0" h="1508" w="1566">
                  <a:moveTo>
                    <a:pt x="812" y="1"/>
                  </a:moveTo>
                  <a:cubicBezTo>
                    <a:pt x="508" y="1"/>
                    <a:pt x="233" y="185"/>
                    <a:pt x="117" y="466"/>
                  </a:cubicBezTo>
                  <a:cubicBezTo>
                    <a:pt x="0" y="746"/>
                    <a:pt x="64" y="1070"/>
                    <a:pt x="280" y="1286"/>
                  </a:cubicBezTo>
                  <a:cubicBezTo>
                    <a:pt x="424"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7"/>
            <p:cNvSpPr/>
            <p:nvPr/>
          </p:nvSpPr>
          <p:spPr>
            <a:xfrm>
              <a:off x="1414450" y="1617375"/>
              <a:ext cx="39150" cy="37700"/>
            </a:xfrm>
            <a:custGeom>
              <a:rect b="b" l="l" r="r" t="t"/>
              <a:pathLst>
                <a:path extrusionOk="0" h="1508" w="1566">
                  <a:moveTo>
                    <a:pt x="812" y="1"/>
                  </a:moveTo>
                  <a:cubicBezTo>
                    <a:pt x="508" y="1"/>
                    <a:pt x="233" y="185"/>
                    <a:pt x="116" y="466"/>
                  </a:cubicBezTo>
                  <a:cubicBezTo>
                    <a:pt x="0" y="746"/>
                    <a:pt x="64" y="1070"/>
                    <a:pt x="278" y="1286"/>
                  </a:cubicBezTo>
                  <a:cubicBezTo>
                    <a:pt x="423"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7"/>
            <p:cNvSpPr/>
            <p:nvPr/>
          </p:nvSpPr>
          <p:spPr>
            <a:xfrm>
              <a:off x="1504325" y="1617375"/>
              <a:ext cx="23725" cy="36000"/>
            </a:xfrm>
            <a:custGeom>
              <a:rect b="b" l="l" r="r" t="t"/>
              <a:pathLst>
                <a:path extrusionOk="0" h="1440" w="949">
                  <a:moveTo>
                    <a:pt x="754" y="1"/>
                  </a:moveTo>
                  <a:cubicBezTo>
                    <a:pt x="338" y="1"/>
                    <a:pt x="0" y="338"/>
                    <a:pt x="0" y="753"/>
                  </a:cubicBezTo>
                  <a:cubicBezTo>
                    <a:pt x="2" y="1050"/>
                    <a:pt x="176" y="1320"/>
                    <a:pt x="447" y="1440"/>
                  </a:cubicBezTo>
                  <a:cubicBezTo>
                    <a:pt x="630" y="978"/>
                    <a:pt x="797" y="507"/>
                    <a:pt x="948" y="29"/>
                  </a:cubicBezTo>
                  <a:cubicBezTo>
                    <a:pt x="884" y="11"/>
                    <a:pt x="820"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7"/>
            <p:cNvSpPr/>
            <p:nvPr/>
          </p:nvSpPr>
          <p:spPr>
            <a:xfrm>
              <a:off x="530075" y="1711725"/>
              <a:ext cx="39150" cy="37700"/>
            </a:xfrm>
            <a:custGeom>
              <a:rect b="b" l="l" r="r" t="t"/>
              <a:pathLst>
                <a:path extrusionOk="0" h="1508" w="1566">
                  <a:moveTo>
                    <a:pt x="813" y="1"/>
                  </a:moveTo>
                  <a:cubicBezTo>
                    <a:pt x="508" y="1"/>
                    <a:pt x="233" y="185"/>
                    <a:pt x="116" y="466"/>
                  </a:cubicBezTo>
                  <a:cubicBezTo>
                    <a:pt x="0" y="748"/>
                    <a:pt x="64" y="1072"/>
                    <a:pt x="280" y="1286"/>
                  </a:cubicBezTo>
                  <a:cubicBezTo>
                    <a:pt x="425" y="1431"/>
                    <a:pt x="617" y="1507"/>
                    <a:pt x="813" y="1507"/>
                  </a:cubicBezTo>
                  <a:cubicBezTo>
                    <a:pt x="911" y="1507"/>
                    <a:pt x="1008" y="1489"/>
                    <a:pt x="1102" y="1450"/>
                  </a:cubicBezTo>
                  <a:cubicBezTo>
                    <a:pt x="1382" y="1334"/>
                    <a:pt x="1566" y="1059"/>
                    <a:pt x="1566" y="755"/>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7"/>
            <p:cNvSpPr/>
            <p:nvPr/>
          </p:nvSpPr>
          <p:spPr>
            <a:xfrm>
              <a:off x="61997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8" y="1170"/>
                    <a:pt x="1508" y="755"/>
                  </a:cubicBezTo>
                  <a:cubicBezTo>
                    <a:pt x="1508"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7"/>
            <p:cNvSpPr/>
            <p:nvPr/>
          </p:nvSpPr>
          <p:spPr>
            <a:xfrm>
              <a:off x="706950" y="1711725"/>
              <a:ext cx="39175" cy="37700"/>
            </a:xfrm>
            <a:custGeom>
              <a:rect b="b" l="l" r="r" t="t"/>
              <a:pathLst>
                <a:path extrusionOk="0" h="1508" w="1567">
                  <a:moveTo>
                    <a:pt x="812" y="1"/>
                  </a:moveTo>
                  <a:cubicBezTo>
                    <a:pt x="509" y="1"/>
                    <a:pt x="234" y="185"/>
                    <a:pt x="117" y="466"/>
                  </a:cubicBezTo>
                  <a:cubicBezTo>
                    <a:pt x="1" y="748"/>
                    <a:pt x="65" y="1072"/>
                    <a:pt x="281" y="1286"/>
                  </a:cubicBezTo>
                  <a:cubicBezTo>
                    <a:pt x="424" y="1431"/>
                    <a:pt x="616" y="1507"/>
                    <a:pt x="812" y="1507"/>
                  </a:cubicBezTo>
                  <a:cubicBezTo>
                    <a:pt x="910" y="1507"/>
                    <a:pt x="1007" y="1489"/>
                    <a:pt x="1101"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7"/>
            <p:cNvSpPr/>
            <p:nvPr/>
          </p:nvSpPr>
          <p:spPr>
            <a:xfrm>
              <a:off x="7954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4" y="1431"/>
                    <a:pt x="617" y="1507"/>
                    <a:pt x="813" y="1507"/>
                  </a:cubicBezTo>
                  <a:cubicBezTo>
                    <a:pt x="910" y="1507"/>
                    <a:pt x="1008" y="1489"/>
                    <a:pt x="1101"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7"/>
            <p:cNvSpPr/>
            <p:nvPr/>
          </p:nvSpPr>
          <p:spPr>
            <a:xfrm>
              <a:off x="883800" y="1711725"/>
              <a:ext cx="39175" cy="37700"/>
            </a:xfrm>
            <a:custGeom>
              <a:rect b="b" l="l" r="r" t="t"/>
              <a:pathLst>
                <a:path extrusionOk="0" h="1508" w="1567">
                  <a:moveTo>
                    <a:pt x="814" y="1"/>
                  </a:moveTo>
                  <a:cubicBezTo>
                    <a:pt x="509" y="1"/>
                    <a:pt x="234" y="185"/>
                    <a:pt x="117" y="466"/>
                  </a:cubicBezTo>
                  <a:cubicBezTo>
                    <a:pt x="1" y="748"/>
                    <a:pt x="65" y="1072"/>
                    <a:pt x="281" y="1286"/>
                  </a:cubicBezTo>
                  <a:cubicBezTo>
                    <a:pt x="425" y="1431"/>
                    <a:pt x="618" y="1507"/>
                    <a:pt x="814" y="1507"/>
                  </a:cubicBezTo>
                  <a:cubicBezTo>
                    <a:pt x="911" y="1507"/>
                    <a:pt x="1009" y="1489"/>
                    <a:pt x="1102"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7"/>
            <p:cNvSpPr/>
            <p:nvPr/>
          </p:nvSpPr>
          <p:spPr>
            <a:xfrm>
              <a:off x="97372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7" y="1170"/>
                    <a:pt x="1507" y="755"/>
                  </a:cubicBezTo>
                  <a:cubicBezTo>
                    <a:pt x="1507"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7"/>
            <p:cNvSpPr/>
            <p:nvPr/>
          </p:nvSpPr>
          <p:spPr>
            <a:xfrm>
              <a:off x="1060700" y="1711725"/>
              <a:ext cx="39175" cy="37700"/>
            </a:xfrm>
            <a:custGeom>
              <a:rect b="b" l="l" r="r" t="t"/>
              <a:pathLst>
                <a:path extrusionOk="0" h="1508" w="1567">
                  <a:moveTo>
                    <a:pt x="812" y="1"/>
                  </a:moveTo>
                  <a:cubicBezTo>
                    <a:pt x="508" y="1"/>
                    <a:pt x="233" y="185"/>
                    <a:pt x="117" y="466"/>
                  </a:cubicBezTo>
                  <a:cubicBezTo>
                    <a:pt x="0" y="748"/>
                    <a:pt x="65" y="1072"/>
                    <a:pt x="279" y="1286"/>
                  </a:cubicBezTo>
                  <a:cubicBezTo>
                    <a:pt x="423" y="1431"/>
                    <a:pt x="616" y="1507"/>
                    <a:pt x="812" y="1507"/>
                  </a:cubicBezTo>
                  <a:cubicBezTo>
                    <a:pt x="909" y="1507"/>
                    <a:pt x="1007" y="1489"/>
                    <a:pt x="1100"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7"/>
            <p:cNvSpPr/>
            <p:nvPr/>
          </p:nvSpPr>
          <p:spPr>
            <a:xfrm>
              <a:off x="11491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5" y="1431"/>
                    <a:pt x="618" y="1507"/>
                    <a:pt x="814" y="1507"/>
                  </a:cubicBezTo>
                  <a:cubicBezTo>
                    <a:pt x="911" y="1507"/>
                    <a:pt x="1009" y="1489"/>
                    <a:pt x="1102" y="1450"/>
                  </a:cubicBezTo>
                  <a:cubicBezTo>
                    <a:pt x="1384"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7"/>
            <p:cNvSpPr/>
            <p:nvPr/>
          </p:nvSpPr>
          <p:spPr>
            <a:xfrm>
              <a:off x="1237550" y="1711725"/>
              <a:ext cx="39175" cy="37700"/>
            </a:xfrm>
            <a:custGeom>
              <a:rect b="b" l="l" r="r" t="t"/>
              <a:pathLst>
                <a:path extrusionOk="0" h="1508" w="1567">
                  <a:moveTo>
                    <a:pt x="814" y="1"/>
                  </a:moveTo>
                  <a:cubicBezTo>
                    <a:pt x="508" y="1"/>
                    <a:pt x="233" y="185"/>
                    <a:pt x="117" y="466"/>
                  </a:cubicBezTo>
                  <a:cubicBezTo>
                    <a:pt x="0" y="748"/>
                    <a:pt x="65" y="1072"/>
                    <a:pt x="280" y="1286"/>
                  </a:cubicBezTo>
                  <a:cubicBezTo>
                    <a:pt x="425" y="1431"/>
                    <a:pt x="618" y="1507"/>
                    <a:pt x="813" y="1507"/>
                  </a:cubicBezTo>
                  <a:cubicBezTo>
                    <a:pt x="910" y="1507"/>
                    <a:pt x="1008" y="1489"/>
                    <a:pt x="1100"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7"/>
            <p:cNvSpPr/>
            <p:nvPr/>
          </p:nvSpPr>
          <p:spPr>
            <a:xfrm>
              <a:off x="1327475" y="1711725"/>
              <a:ext cx="37675" cy="37700"/>
            </a:xfrm>
            <a:custGeom>
              <a:rect b="b" l="l" r="r" t="t"/>
              <a:pathLst>
                <a:path extrusionOk="0" h="1508" w="1507">
                  <a:moveTo>
                    <a:pt x="753" y="1"/>
                  </a:moveTo>
                  <a:cubicBezTo>
                    <a:pt x="338" y="1"/>
                    <a:pt x="0" y="338"/>
                    <a:pt x="0" y="755"/>
                  </a:cubicBezTo>
                  <a:cubicBezTo>
                    <a:pt x="0" y="1170"/>
                    <a:pt x="338" y="1507"/>
                    <a:pt x="753" y="1507"/>
                  </a:cubicBezTo>
                  <a:cubicBezTo>
                    <a:pt x="1169" y="1507"/>
                    <a:pt x="1507" y="1170"/>
                    <a:pt x="1507" y="755"/>
                  </a:cubicBezTo>
                  <a:cubicBezTo>
                    <a:pt x="1507" y="338"/>
                    <a:pt x="1169" y="1"/>
                    <a:pt x="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7"/>
            <p:cNvSpPr/>
            <p:nvPr/>
          </p:nvSpPr>
          <p:spPr>
            <a:xfrm>
              <a:off x="1414450" y="1711725"/>
              <a:ext cx="39150" cy="37700"/>
            </a:xfrm>
            <a:custGeom>
              <a:rect b="b" l="l" r="r" t="t"/>
              <a:pathLst>
                <a:path extrusionOk="0" h="1508" w="1566">
                  <a:moveTo>
                    <a:pt x="812" y="1"/>
                  </a:moveTo>
                  <a:cubicBezTo>
                    <a:pt x="508" y="1"/>
                    <a:pt x="233" y="185"/>
                    <a:pt x="116" y="466"/>
                  </a:cubicBezTo>
                  <a:cubicBezTo>
                    <a:pt x="0" y="748"/>
                    <a:pt x="64" y="1072"/>
                    <a:pt x="278" y="1286"/>
                  </a:cubicBezTo>
                  <a:cubicBezTo>
                    <a:pt x="423" y="1431"/>
                    <a:pt x="616" y="1507"/>
                    <a:pt x="812" y="1507"/>
                  </a:cubicBezTo>
                  <a:cubicBezTo>
                    <a:pt x="909" y="1507"/>
                    <a:pt x="1007" y="1489"/>
                    <a:pt x="1100" y="1450"/>
                  </a:cubicBezTo>
                  <a:cubicBezTo>
                    <a:pt x="1382" y="1334"/>
                    <a:pt x="1566" y="1059"/>
                    <a:pt x="1566" y="755"/>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7"/>
            <p:cNvSpPr/>
            <p:nvPr/>
          </p:nvSpPr>
          <p:spPr>
            <a:xfrm>
              <a:off x="6185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5" y="1432"/>
                    <a:pt x="618" y="1509"/>
                    <a:pt x="815" y="1509"/>
                  </a:cubicBezTo>
                  <a:cubicBezTo>
                    <a:pt x="911" y="1509"/>
                    <a:pt x="1009" y="1490"/>
                    <a:pt x="1101" y="1452"/>
                  </a:cubicBezTo>
                  <a:cubicBezTo>
                    <a:pt x="1383" y="1334"/>
                    <a:pt x="1567" y="1060"/>
                    <a:pt x="1567" y="755"/>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p:nvPr/>
          </p:nvSpPr>
          <p:spPr>
            <a:xfrm>
              <a:off x="706950" y="1806075"/>
              <a:ext cx="39175" cy="37725"/>
            </a:xfrm>
            <a:custGeom>
              <a:rect b="b" l="l" r="r" t="t"/>
              <a:pathLst>
                <a:path extrusionOk="0" h="1509" w="1567">
                  <a:moveTo>
                    <a:pt x="812" y="1"/>
                  </a:moveTo>
                  <a:cubicBezTo>
                    <a:pt x="509" y="1"/>
                    <a:pt x="234"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7"/>
            <p:cNvSpPr/>
            <p:nvPr/>
          </p:nvSpPr>
          <p:spPr>
            <a:xfrm>
              <a:off x="7954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8" y="1509"/>
                    <a:pt x="815" y="1509"/>
                  </a:cubicBezTo>
                  <a:cubicBezTo>
                    <a:pt x="911"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7"/>
            <p:cNvSpPr/>
            <p:nvPr/>
          </p:nvSpPr>
          <p:spPr>
            <a:xfrm>
              <a:off x="8838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6" y="1432"/>
                    <a:pt x="619" y="1509"/>
                    <a:pt x="816" y="1509"/>
                  </a:cubicBezTo>
                  <a:cubicBezTo>
                    <a:pt x="912" y="1509"/>
                    <a:pt x="1010" y="1490"/>
                    <a:pt x="1102"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7"/>
            <p:cNvSpPr/>
            <p:nvPr/>
          </p:nvSpPr>
          <p:spPr>
            <a:xfrm>
              <a:off x="97225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7"/>
            <p:cNvSpPr/>
            <p:nvPr/>
          </p:nvSpPr>
          <p:spPr>
            <a:xfrm>
              <a:off x="1060700" y="1806075"/>
              <a:ext cx="39175" cy="37725"/>
            </a:xfrm>
            <a:custGeom>
              <a:rect b="b" l="l" r="r" t="t"/>
              <a:pathLst>
                <a:path extrusionOk="0" h="1509" w="1567">
                  <a:moveTo>
                    <a:pt x="812" y="1"/>
                  </a:moveTo>
                  <a:cubicBezTo>
                    <a:pt x="508" y="1"/>
                    <a:pt x="233" y="185"/>
                    <a:pt x="117" y="466"/>
                  </a:cubicBezTo>
                  <a:cubicBezTo>
                    <a:pt x="0" y="748"/>
                    <a:pt x="65" y="1072"/>
                    <a:pt x="279" y="1288"/>
                  </a:cubicBezTo>
                  <a:cubicBezTo>
                    <a:pt x="424" y="1432"/>
                    <a:pt x="617" y="1509"/>
                    <a:pt x="814" y="1509"/>
                  </a:cubicBezTo>
                  <a:cubicBezTo>
                    <a:pt x="910" y="1509"/>
                    <a:pt x="1008" y="1490"/>
                    <a:pt x="1100" y="1452"/>
                  </a:cubicBezTo>
                  <a:cubicBezTo>
                    <a:pt x="1382" y="1334"/>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7"/>
            <p:cNvSpPr/>
            <p:nvPr/>
          </p:nvSpPr>
          <p:spPr>
            <a:xfrm>
              <a:off x="11491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5" y="1432"/>
                    <a:pt x="619" y="1509"/>
                    <a:pt x="815" y="1509"/>
                  </a:cubicBezTo>
                  <a:cubicBezTo>
                    <a:pt x="912" y="1509"/>
                    <a:pt x="1009" y="1490"/>
                    <a:pt x="1102" y="1452"/>
                  </a:cubicBezTo>
                  <a:cubicBezTo>
                    <a:pt x="1384"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7"/>
            <p:cNvSpPr/>
            <p:nvPr/>
          </p:nvSpPr>
          <p:spPr>
            <a:xfrm>
              <a:off x="1237550" y="1806075"/>
              <a:ext cx="39175" cy="37725"/>
            </a:xfrm>
            <a:custGeom>
              <a:rect b="b" l="l" r="r" t="t"/>
              <a:pathLst>
                <a:path extrusionOk="0" h="1509" w="1567">
                  <a:moveTo>
                    <a:pt x="814" y="1"/>
                  </a:moveTo>
                  <a:cubicBezTo>
                    <a:pt x="508" y="1"/>
                    <a:pt x="233" y="185"/>
                    <a:pt x="117" y="466"/>
                  </a:cubicBezTo>
                  <a:cubicBezTo>
                    <a:pt x="0" y="748"/>
                    <a:pt x="65" y="1072"/>
                    <a:pt x="280" y="1288"/>
                  </a:cubicBezTo>
                  <a:cubicBezTo>
                    <a:pt x="425" y="1432"/>
                    <a:pt x="619" y="1509"/>
                    <a:pt x="815" y="1509"/>
                  </a:cubicBezTo>
                  <a:cubicBezTo>
                    <a:pt x="911" y="1509"/>
                    <a:pt x="1008" y="1490"/>
                    <a:pt x="1100" y="1452"/>
                  </a:cubicBezTo>
                  <a:cubicBezTo>
                    <a:pt x="1382"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7"/>
            <p:cNvSpPr/>
            <p:nvPr/>
          </p:nvSpPr>
          <p:spPr>
            <a:xfrm>
              <a:off x="1326000" y="1806075"/>
              <a:ext cx="39150" cy="37725"/>
            </a:xfrm>
            <a:custGeom>
              <a:rect b="b" l="l" r="r" t="t"/>
              <a:pathLst>
                <a:path extrusionOk="0" h="1509" w="1566">
                  <a:moveTo>
                    <a:pt x="812" y="1"/>
                  </a:moveTo>
                  <a:cubicBezTo>
                    <a:pt x="508" y="1"/>
                    <a:pt x="233" y="185"/>
                    <a:pt x="117" y="466"/>
                  </a:cubicBezTo>
                  <a:cubicBezTo>
                    <a:pt x="0" y="748"/>
                    <a:pt x="64" y="1072"/>
                    <a:pt x="280" y="1288"/>
                  </a:cubicBezTo>
                  <a:cubicBezTo>
                    <a:pt x="424" y="1432"/>
                    <a:pt x="617" y="1509"/>
                    <a:pt x="813" y="1509"/>
                  </a:cubicBezTo>
                  <a:cubicBezTo>
                    <a:pt x="910" y="1509"/>
                    <a:pt x="1007" y="1490"/>
                    <a:pt x="1100" y="1452"/>
                  </a:cubicBezTo>
                  <a:cubicBezTo>
                    <a:pt x="1382" y="1334"/>
                    <a:pt x="1566" y="1060"/>
                    <a:pt x="1566" y="755"/>
                  </a:cubicBezTo>
                  <a:cubicBezTo>
                    <a:pt x="1566" y="338"/>
                    <a:pt x="1228"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7"/>
            <p:cNvSpPr/>
            <p:nvPr/>
          </p:nvSpPr>
          <p:spPr>
            <a:xfrm>
              <a:off x="706950" y="1900475"/>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7"/>
            <p:cNvSpPr/>
            <p:nvPr/>
          </p:nvSpPr>
          <p:spPr>
            <a:xfrm>
              <a:off x="7954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7"/>
            <p:cNvSpPr/>
            <p:nvPr/>
          </p:nvSpPr>
          <p:spPr>
            <a:xfrm>
              <a:off x="883800" y="1900475"/>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7"/>
            <p:cNvSpPr/>
            <p:nvPr/>
          </p:nvSpPr>
          <p:spPr>
            <a:xfrm>
              <a:off x="972250" y="1900475"/>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7"/>
            <p:cNvSpPr/>
            <p:nvPr/>
          </p:nvSpPr>
          <p:spPr>
            <a:xfrm>
              <a:off x="1060700" y="1900475"/>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7"/>
            <p:cNvSpPr/>
            <p:nvPr/>
          </p:nvSpPr>
          <p:spPr>
            <a:xfrm>
              <a:off x="11491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7"/>
            <p:cNvSpPr/>
            <p:nvPr/>
          </p:nvSpPr>
          <p:spPr>
            <a:xfrm>
              <a:off x="1237550" y="1900475"/>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7"/>
            <p:cNvSpPr/>
            <p:nvPr/>
          </p:nvSpPr>
          <p:spPr>
            <a:xfrm>
              <a:off x="891050" y="1994825"/>
              <a:ext cx="29600" cy="9975"/>
            </a:xfrm>
            <a:custGeom>
              <a:rect b="b" l="l" r="r" t="t"/>
              <a:pathLst>
                <a:path extrusionOk="0" h="399" w="1184">
                  <a:moveTo>
                    <a:pt x="524" y="1"/>
                  </a:moveTo>
                  <a:cubicBezTo>
                    <a:pt x="328" y="1"/>
                    <a:pt x="139" y="78"/>
                    <a:pt x="1" y="213"/>
                  </a:cubicBezTo>
                  <a:cubicBezTo>
                    <a:pt x="391" y="286"/>
                    <a:pt x="785" y="346"/>
                    <a:pt x="1184" y="399"/>
                  </a:cubicBezTo>
                  <a:cubicBezTo>
                    <a:pt x="1054" y="154"/>
                    <a:pt x="801" y="2"/>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7"/>
            <p:cNvSpPr/>
            <p:nvPr/>
          </p:nvSpPr>
          <p:spPr>
            <a:xfrm>
              <a:off x="974350" y="1994825"/>
              <a:ext cx="36425" cy="14525"/>
            </a:xfrm>
            <a:custGeom>
              <a:rect b="b" l="l" r="r" t="t"/>
              <a:pathLst>
                <a:path extrusionOk="0" h="581" w="1457">
                  <a:moveTo>
                    <a:pt x="730" y="1"/>
                  </a:moveTo>
                  <a:cubicBezTo>
                    <a:pt x="386" y="2"/>
                    <a:pt x="85" y="235"/>
                    <a:pt x="1" y="567"/>
                  </a:cubicBezTo>
                  <a:cubicBezTo>
                    <a:pt x="244" y="576"/>
                    <a:pt x="485" y="581"/>
                    <a:pt x="730" y="581"/>
                  </a:cubicBezTo>
                  <a:cubicBezTo>
                    <a:pt x="973" y="581"/>
                    <a:pt x="1214" y="576"/>
                    <a:pt x="1457" y="567"/>
                  </a:cubicBezTo>
                  <a:cubicBezTo>
                    <a:pt x="1373" y="235"/>
                    <a:pt x="1072" y="2"/>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7"/>
            <p:cNvSpPr/>
            <p:nvPr/>
          </p:nvSpPr>
          <p:spPr>
            <a:xfrm>
              <a:off x="1064500" y="1994850"/>
              <a:ext cx="29625" cy="9950"/>
            </a:xfrm>
            <a:custGeom>
              <a:rect b="b" l="l" r="r" t="t"/>
              <a:pathLst>
                <a:path extrusionOk="0" h="398" w="1185">
                  <a:moveTo>
                    <a:pt x="662" y="0"/>
                  </a:moveTo>
                  <a:cubicBezTo>
                    <a:pt x="398" y="0"/>
                    <a:pt x="138" y="139"/>
                    <a:pt x="0" y="398"/>
                  </a:cubicBezTo>
                  <a:cubicBezTo>
                    <a:pt x="398" y="345"/>
                    <a:pt x="793" y="285"/>
                    <a:pt x="1185" y="214"/>
                  </a:cubicBezTo>
                  <a:cubicBezTo>
                    <a:pt x="1037" y="69"/>
                    <a:pt x="848" y="0"/>
                    <a:pt x="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 name="Google Shape;412;p27"/>
          <p:cNvSpPr/>
          <p:nvPr/>
        </p:nvSpPr>
        <p:spPr>
          <a:xfrm>
            <a:off x="8476850" y="4110450"/>
            <a:ext cx="251315" cy="251315"/>
          </a:xfrm>
          <a:custGeom>
            <a:rect b="b" l="l" r="r" t="t"/>
            <a:pathLst>
              <a:path extrusionOk="0" h="13248" w="13248">
                <a:moveTo>
                  <a:pt x="1805" y="1"/>
                </a:moveTo>
                <a:lnTo>
                  <a:pt x="0" y="1807"/>
                </a:lnTo>
                <a:lnTo>
                  <a:pt x="4817" y="6624"/>
                </a:lnTo>
                <a:lnTo>
                  <a:pt x="0" y="11441"/>
                </a:lnTo>
                <a:lnTo>
                  <a:pt x="1805" y="13248"/>
                </a:lnTo>
                <a:lnTo>
                  <a:pt x="6624" y="8431"/>
                </a:lnTo>
                <a:lnTo>
                  <a:pt x="11440" y="13248"/>
                </a:lnTo>
                <a:lnTo>
                  <a:pt x="13247" y="11441"/>
                </a:lnTo>
                <a:lnTo>
                  <a:pt x="8429" y="6624"/>
                </a:lnTo>
                <a:lnTo>
                  <a:pt x="13247" y="1807"/>
                </a:lnTo>
                <a:lnTo>
                  <a:pt x="11440" y="1"/>
                </a:lnTo>
                <a:lnTo>
                  <a:pt x="6624" y="4817"/>
                </a:lnTo>
                <a:lnTo>
                  <a:pt x="1805" y="1"/>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7"/>
          <p:cNvSpPr/>
          <p:nvPr/>
        </p:nvSpPr>
        <p:spPr>
          <a:xfrm>
            <a:off x="4081125" y="-184275"/>
            <a:ext cx="752800" cy="686125"/>
          </a:xfrm>
          <a:custGeom>
            <a:rect b="b" l="l" r="r" t="t"/>
            <a:pathLst>
              <a:path extrusionOk="0" h="27445" w="30112">
                <a:moveTo>
                  <a:pt x="15056" y="1423"/>
                </a:moveTo>
                <a:cubicBezTo>
                  <a:pt x="18342" y="1423"/>
                  <a:pt x="21433" y="2702"/>
                  <a:pt x="23756" y="5027"/>
                </a:cubicBezTo>
                <a:cubicBezTo>
                  <a:pt x="28554" y="9823"/>
                  <a:pt x="28554" y="17629"/>
                  <a:pt x="23756" y="22427"/>
                </a:cubicBezTo>
                <a:cubicBezTo>
                  <a:pt x="21358" y="24825"/>
                  <a:pt x="18207" y="26025"/>
                  <a:pt x="15056" y="26025"/>
                </a:cubicBezTo>
                <a:cubicBezTo>
                  <a:pt x="11906" y="26025"/>
                  <a:pt x="8754" y="24825"/>
                  <a:pt x="6355" y="22427"/>
                </a:cubicBezTo>
                <a:cubicBezTo>
                  <a:pt x="1559" y="17629"/>
                  <a:pt x="1559" y="9823"/>
                  <a:pt x="6355" y="5027"/>
                </a:cubicBezTo>
                <a:cubicBezTo>
                  <a:pt x="8680" y="2702"/>
                  <a:pt x="11769" y="1423"/>
                  <a:pt x="15056" y="1423"/>
                </a:cubicBezTo>
                <a:close/>
                <a:moveTo>
                  <a:pt x="15056" y="1"/>
                </a:moveTo>
                <a:cubicBezTo>
                  <a:pt x="11390" y="1"/>
                  <a:pt x="7943" y="1430"/>
                  <a:pt x="5352" y="4021"/>
                </a:cubicBezTo>
                <a:cubicBezTo>
                  <a:pt x="0" y="9373"/>
                  <a:pt x="0" y="18080"/>
                  <a:pt x="5352" y="23431"/>
                </a:cubicBezTo>
                <a:cubicBezTo>
                  <a:pt x="8027" y="26107"/>
                  <a:pt x="11542" y="27445"/>
                  <a:pt x="15056" y="27445"/>
                </a:cubicBezTo>
                <a:cubicBezTo>
                  <a:pt x="18570" y="27445"/>
                  <a:pt x="22086" y="26107"/>
                  <a:pt x="24760" y="23431"/>
                </a:cubicBezTo>
                <a:cubicBezTo>
                  <a:pt x="30111" y="18080"/>
                  <a:pt x="30111" y="9373"/>
                  <a:pt x="24760" y="4021"/>
                </a:cubicBezTo>
                <a:cubicBezTo>
                  <a:pt x="22169" y="1430"/>
                  <a:pt x="18722" y="1"/>
                  <a:pt x="15056"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7"/>
          <p:cNvSpPr/>
          <p:nvPr/>
        </p:nvSpPr>
        <p:spPr>
          <a:xfrm>
            <a:off x="6854625" y="2639498"/>
            <a:ext cx="527138" cy="527105"/>
          </a:xfrm>
          <a:custGeom>
            <a:rect b="b" l="l" r="r" t="t"/>
            <a:pathLst>
              <a:path extrusionOk="0" h="13248" w="13248">
                <a:moveTo>
                  <a:pt x="1805" y="1"/>
                </a:moveTo>
                <a:lnTo>
                  <a:pt x="0" y="1807"/>
                </a:lnTo>
                <a:lnTo>
                  <a:pt x="4817" y="6624"/>
                </a:lnTo>
                <a:lnTo>
                  <a:pt x="0" y="11441"/>
                </a:lnTo>
                <a:lnTo>
                  <a:pt x="1805" y="13248"/>
                </a:lnTo>
                <a:lnTo>
                  <a:pt x="6624" y="8431"/>
                </a:lnTo>
                <a:lnTo>
                  <a:pt x="11440" y="13248"/>
                </a:lnTo>
                <a:lnTo>
                  <a:pt x="13247" y="11441"/>
                </a:lnTo>
                <a:lnTo>
                  <a:pt x="8429" y="6624"/>
                </a:lnTo>
                <a:lnTo>
                  <a:pt x="13247" y="1807"/>
                </a:lnTo>
                <a:lnTo>
                  <a:pt x="11440" y="1"/>
                </a:lnTo>
                <a:lnTo>
                  <a:pt x="6624" y="4817"/>
                </a:lnTo>
                <a:lnTo>
                  <a:pt x="1805" y="1"/>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27"/>
          <p:cNvGrpSpPr/>
          <p:nvPr/>
        </p:nvGrpSpPr>
        <p:grpSpPr>
          <a:xfrm>
            <a:off x="-246837" y="829650"/>
            <a:ext cx="1204723" cy="1254910"/>
            <a:chOff x="7421838" y="4540088"/>
            <a:chExt cx="1204723" cy="1254910"/>
          </a:xfrm>
        </p:grpSpPr>
        <p:sp>
          <p:nvSpPr>
            <p:cNvPr id="416" name="Google Shape;416;p27"/>
            <p:cNvSpPr/>
            <p:nvPr/>
          </p:nvSpPr>
          <p:spPr>
            <a:xfrm>
              <a:off x="7621475" y="4795750"/>
              <a:ext cx="1005086" cy="999248"/>
            </a:xfrm>
            <a:custGeom>
              <a:rect b="b" l="l" r="r" t="t"/>
              <a:pathLst>
                <a:path extrusionOk="0" h="27728" w="27890">
                  <a:moveTo>
                    <a:pt x="27492" y="1"/>
                  </a:moveTo>
                  <a:cubicBezTo>
                    <a:pt x="27319" y="1"/>
                    <a:pt x="27107" y="98"/>
                    <a:pt x="26931" y="274"/>
                  </a:cubicBezTo>
                  <a:lnTo>
                    <a:pt x="355" y="26852"/>
                  </a:lnTo>
                  <a:cubicBezTo>
                    <a:pt x="85" y="27122"/>
                    <a:pt x="0" y="27477"/>
                    <a:pt x="167" y="27642"/>
                  </a:cubicBezTo>
                  <a:cubicBezTo>
                    <a:pt x="225" y="27700"/>
                    <a:pt x="305" y="27728"/>
                    <a:pt x="397" y="27728"/>
                  </a:cubicBezTo>
                  <a:cubicBezTo>
                    <a:pt x="569" y="27728"/>
                    <a:pt x="781" y="27631"/>
                    <a:pt x="957" y="27455"/>
                  </a:cubicBezTo>
                  <a:lnTo>
                    <a:pt x="27535" y="876"/>
                  </a:lnTo>
                  <a:cubicBezTo>
                    <a:pt x="27805" y="606"/>
                    <a:pt x="27890" y="252"/>
                    <a:pt x="27723" y="87"/>
                  </a:cubicBezTo>
                  <a:cubicBezTo>
                    <a:pt x="27664" y="29"/>
                    <a:pt x="27584" y="1"/>
                    <a:pt x="2749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7"/>
            <p:cNvSpPr/>
            <p:nvPr/>
          </p:nvSpPr>
          <p:spPr>
            <a:xfrm>
              <a:off x="7556775" y="4706775"/>
              <a:ext cx="1005086" cy="999248"/>
            </a:xfrm>
            <a:custGeom>
              <a:rect b="b" l="l" r="r" t="t"/>
              <a:pathLst>
                <a:path extrusionOk="0" h="27728" w="27890">
                  <a:moveTo>
                    <a:pt x="27492" y="1"/>
                  </a:moveTo>
                  <a:cubicBezTo>
                    <a:pt x="27319" y="1"/>
                    <a:pt x="27107" y="98"/>
                    <a:pt x="26931" y="274"/>
                  </a:cubicBezTo>
                  <a:lnTo>
                    <a:pt x="355" y="26852"/>
                  </a:lnTo>
                  <a:cubicBezTo>
                    <a:pt x="85" y="27122"/>
                    <a:pt x="0" y="27477"/>
                    <a:pt x="167" y="27642"/>
                  </a:cubicBezTo>
                  <a:cubicBezTo>
                    <a:pt x="225" y="27700"/>
                    <a:pt x="305" y="27728"/>
                    <a:pt x="397" y="27728"/>
                  </a:cubicBezTo>
                  <a:cubicBezTo>
                    <a:pt x="569" y="27728"/>
                    <a:pt x="781" y="27631"/>
                    <a:pt x="957" y="27455"/>
                  </a:cubicBezTo>
                  <a:lnTo>
                    <a:pt x="27535" y="876"/>
                  </a:lnTo>
                  <a:cubicBezTo>
                    <a:pt x="27805" y="606"/>
                    <a:pt x="27890" y="252"/>
                    <a:pt x="27723" y="87"/>
                  </a:cubicBezTo>
                  <a:cubicBezTo>
                    <a:pt x="27664" y="29"/>
                    <a:pt x="27584" y="1"/>
                    <a:pt x="2749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7"/>
            <p:cNvSpPr/>
            <p:nvPr/>
          </p:nvSpPr>
          <p:spPr>
            <a:xfrm>
              <a:off x="7486538" y="4629063"/>
              <a:ext cx="1005086" cy="999248"/>
            </a:xfrm>
            <a:custGeom>
              <a:rect b="b" l="l" r="r" t="t"/>
              <a:pathLst>
                <a:path extrusionOk="0" h="27728" w="27890">
                  <a:moveTo>
                    <a:pt x="27492" y="1"/>
                  </a:moveTo>
                  <a:cubicBezTo>
                    <a:pt x="27319" y="1"/>
                    <a:pt x="27107" y="98"/>
                    <a:pt x="26931" y="274"/>
                  </a:cubicBezTo>
                  <a:lnTo>
                    <a:pt x="355" y="26852"/>
                  </a:lnTo>
                  <a:cubicBezTo>
                    <a:pt x="85" y="27122"/>
                    <a:pt x="0" y="27477"/>
                    <a:pt x="167" y="27642"/>
                  </a:cubicBezTo>
                  <a:cubicBezTo>
                    <a:pt x="225" y="27700"/>
                    <a:pt x="305" y="27728"/>
                    <a:pt x="397" y="27728"/>
                  </a:cubicBezTo>
                  <a:cubicBezTo>
                    <a:pt x="569" y="27728"/>
                    <a:pt x="781" y="27631"/>
                    <a:pt x="957" y="27455"/>
                  </a:cubicBezTo>
                  <a:lnTo>
                    <a:pt x="27535" y="876"/>
                  </a:lnTo>
                  <a:cubicBezTo>
                    <a:pt x="27805" y="606"/>
                    <a:pt x="27890" y="252"/>
                    <a:pt x="27723" y="87"/>
                  </a:cubicBezTo>
                  <a:cubicBezTo>
                    <a:pt x="27664" y="29"/>
                    <a:pt x="27584" y="1"/>
                    <a:pt x="2749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7"/>
            <p:cNvSpPr/>
            <p:nvPr/>
          </p:nvSpPr>
          <p:spPr>
            <a:xfrm>
              <a:off x="7421838" y="4540088"/>
              <a:ext cx="1005086" cy="999248"/>
            </a:xfrm>
            <a:custGeom>
              <a:rect b="b" l="l" r="r" t="t"/>
              <a:pathLst>
                <a:path extrusionOk="0" h="27728" w="27890">
                  <a:moveTo>
                    <a:pt x="27492" y="1"/>
                  </a:moveTo>
                  <a:cubicBezTo>
                    <a:pt x="27319" y="1"/>
                    <a:pt x="27107" y="98"/>
                    <a:pt x="26931" y="274"/>
                  </a:cubicBezTo>
                  <a:lnTo>
                    <a:pt x="355" y="26852"/>
                  </a:lnTo>
                  <a:cubicBezTo>
                    <a:pt x="85" y="27122"/>
                    <a:pt x="0" y="27477"/>
                    <a:pt x="167" y="27642"/>
                  </a:cubicBezTo>
                  <a:cubicBezTo>
                    <a:pt x="225" y="27700"/>
                    <a:pt x="305" y="27728"/>
                    <a:pt x="397" y="27728"/>
                  </a:cubicBezTo>
                  <a:cubicBezTo>
                    <a:pt x="569" y="27728"/>
                    <a:pt x="781" y="27631"/>
                    <a:pt x="957" y="27455"/>
                  </a:cubicBezTo>
                  <a:lnTo>
                    <a:pt x="27535" y="876"/>
                  </a:lnTo>
                  <a:cubicBezTo>
                    <a:pt x="27805" y="606"/>
                    <a:pt x="27890" y="252"/>
                    <a:pt x="27723" y="87"/>
                  </a:cubicBezTo>
                  <a:cubicBezTo>
                    <a:pt x="27664" y="29"/>
                    <a:pt x="27584" y="1"/>
                    <a:pt x="2749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 name="Google Shape;420;p27"/>
          <p:cNvSpPr/>
          <p:nvPr/>
        </p:nvSpPr>
        <p:spPr>
          <a:xfrm>
            <a:off x="7615175" y="1503775"/>
            <a:ext cx="251315" cy="251315"/>
          </a:xfrm>
          <a:custGeom>
            <a:rect b="b" l="l" r="r" t="t"/>
            <a:pathLst>
              <a:path extrusionOk="0" h="13248" w="13248">
                <a:moveTo>
                  <a:pt x="1805" y="1"/>
                </a:moveTo>
                <a:lnTo>
                  <a:pt x="0" y="1807"/>
                </a:lnTo>
                <a:lnTo>
                  <a:pt x="4817" y="6624"/>
                </a:lnTo>
                <a:lnTo>
                  <a:pt x="0" y="11441"/>
                </a:lnTo>
                <a:lnTo>
                  <a:pt x="1805" y="13248"/>
                </a:lnTo>
                <a:lnTo>
                  <a:pt x="6624" y="8431"/>
                </a:lnTo>
                <a:lnTo>
                  <a:pt x="11440" y="13248"/>
                </a:lnTo>
                <a:lnTo>
                  <a:pt x="13247" y="11441"/>
                </a:lnTo>
                <a:lnTo>
                  <a:pt x="8429" y="6624"/>
                </a:lnTo>
                <a:lnTo>
                  <a:pt x="13247" y="1807"/>
                </a:lnTo>
                <a:lnTo>
                  <a:pt x="11440" y="1"/>
                </a:lnTo>
                <a:lnTo>
                  <a:pt x="6624" y="4817"/>
                </a:lnTo>
                <a:lnTo>
                  <a:pt x="18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36"/>
          <p:cNvSpPr txBox="1"/>
          <p:nvPr>
            <p:ph type="ctrTitle"/>
          </p:nvPr>
        </p:nvSpPr>
        <p:spPr>
          <a:xfrm>
            <a:off x="3816325" y="2014025"/>
            <a:ext cx="4713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this club can do for you</a:t>
            </a:r>
            <a:endParaRPr/>
          </a:p>
        </p:txBody>
      </p:sp>
      <p:sp>
        <p:nvSpPr>
          <p:cNvPr id="864" name="Google Shape;864;p36"/>
          <p:cNvSpPr txBox="1"/>
          <p:nvPr>
            <p:ph idx="1" type="subTitle"/>
          </p:nvPr>
        </p:nvSpPr>
        <p:spPr>
          <a:xfrm>
            <a:off x="3816325" y="2551675"/>
            <a:ext cx="35028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this club can connect you and research. </a:t>
            </a:r>
            <a:endParaRPr/>
          </a:p>
          <a:p>
            <a:pPr indent="0" lvl="0" marL="0" rtl="0" algn="l">
              <a:spcBef>
                <a:spcPts val="0"/>
              </a:spcBef>
              <a:spcAft>
                <a:spcPts val="0"/>
              </a:spcAft>
              <a:buNone/>
            </a:pPr>
            <a:r>
              <a:rPr lang="en"/>
              <a:t>Club expectations and what it takes to present.</a:t>
            </a:r>
            <a:endParaRPr/>
          </a:p>
        </p:txBody>
      </p:sp>
      <p:sp>
        <p:nvSpPr>
          <p:cNvPr id="865" name="Google Shape;865;p36"/>
          <p:cNvSpPr txBox="1"/>
          <p:nvPr>
            <p:ph idx="2" type="title"/>
          </p:nvPr>
        </p:nvSpPr>
        <p:spPr>
          <a:xfrm>
            <a:off x="1531475" y="2017344"/>
            <a:ext cx="1753800" cy="88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cxnSp>
        <p:nvCxnSpPr>
          <p:cNvPr id="866" name="Google Shape;866;p36"/>
          <p:cNvCxnSpPr/>
          <p:nvPr/>
        </p:nvCxnSpPr>
        <p:spPr>
          <a:xfrm>
            <a:off x="3450475" y="1741645"/>
            <a:ext cx="0" cy="1439700"/>
          </a:xfrm>
          <a:prstGeom prst="straightConnector1">
            <a:avLst/>
          </a:prstGeom>
          <a:noFill/>
          <a:ln cap="flat" cmpd="sng" w="19050">
            <a:solidFill>
              <a:schemeClr val="accent2"/>
            </a:solidFill>
            <a:prstDash val="solid"/>
            <a:round/>
            <a:headEnd len="med" w="med" type="none"/>
            <a:tailEnd len="med" w="med" type="none"/>
          </a:ln>
        </p:spPr>
      </p:cxnSp>
      <p:sp>
        <p:nvSpPr>
          <p:cNvPr id="867" name="Google Shape;867;p36"/>
          <p:cNvSpPr/>
          <p:nvPr/>
        </p:nvSpPr>
        <p:spPr>
          <a:xfrm>
            <a:off x="-799125" y="-1576925"/>
            <a:ext cx="3502800" cy="3502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6"/>
          <p:cNvSpPr/>
          <p:nvPr/>
        </p:nvSpPr>
        <p:spPr>
          <a:xfrm>
            <a:off x="6785350" y="3269925"/>
            <a:ext cx="3502800" cy="3502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 name="Google Shape;869;p36"/>
          <p:cNvGrpSpPr/>
          <p:nvPr/>
        </p:nvGrpSpPr>
        <p:grpSpPr>
          <a:xfrm>
            <a:off x="1995506" y="-713429"/>
            <a:ext cx="1227358" cy="1253431"/>
            <a:chOff x="441625" y="885600"/>
            <a:chExt cx="1100375" cy="1123750"/>
          </a:xfrm>
        </p:grpSpPr>
        <p:sp>
          <p:nvSpPr>
            <p:cNvPr id="870" name="Google Shape;870;p36"/>
            <p:cNvSpPr/>
            <p:nvPr/>
          </p:nvSpPr>
          <p:spPr>
            <a:xfrm>
              <a:off x="891050" y="890200"/>
              <a:ext cx="29600" cy="9950"/>
            </a:xfrm>
            <a:custGeom>
              <a:rect b="b" l="l" r="r" t="t"/>
              <a:pathLst>
                <a:path extrusionOk="0" h="398" w="1184">
                  <a:moveTo>
                    <a:pt x="1184" y="1"/>
                  </a:moveTo>
                  <a:lnTo>
                    <a:pt x="1184" y="1"/>
                  </a:lnTo>
                  <a:cubicBezTo>
                    <a:pt x="785" y="51"/>
                    <a:pt x="391" y="112"/>
                    <a:pt x="1" y="185"/>
                  </a:cubicBezTo>
                  <a:cubicBezTo>
                    <a:pt x="148" y="329"/>
                    <a:pt x="336" y="398"/>
                    <a:pt x="521" y="398"/>
                  </a:cubicBezTo>
                  <a:cubicBezTo>
                    <a:pt x="785" y="398"/>
                    <a:pt x="1046" y="259"/>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6"/>
            <p:cNvSpPr/>
            <p:nvPr/>
          </p:nvSpPr>
          <p:spPr>
            <a:xfrm>
              <a:off x="974350" y="885600"/>
              <a:ext cx="36425" cy="14550"/>
            </a:xfrm>
            <a:custGeom>
              <a:rect b="b" l="l" r="r" t="t"/>
              <a:pathLst>
                <a:path extrusionOk="0" h="582" w="1457">
                  <a:moveTo>
                    <a:pt x="730" y="1"/>
                  </a:moveTo>
                  <a:cubicBezTo>
                    <a:pt x="485" y="1"/>
                    <a:pt x="244" y="6"/>
                    <a:pt x="1" y="14"/>
                  </a:cubicBezTo>
                  <a:cubicBezTo>
                    <a:pt x="85" y="347"/>
                    <a:pt x="386" y="581"/>
                    <a:pt x="730" y="581"/>
                  </a:cubicBezTo>
                  <a:cubicBezTo>
                    <a:pt x="1072" y="581"/>
                    <a:pt x="1373" y="347"/>
                    <a:pt x="1457" y="14"/>
                  </a:cubicBezTo>
                  <a:cubicBezTo>
                    <a:pt x="1214" y="6"/>
                    <a:pt x="973" y="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1064500" y="890150"/>
              <a:ext cx="29625" cy="10000"/>
            </a:xfrm>
            <a:custGeom>
              <a:rect b="b" l="l" r="r" t="t"/>
              <a:pathLst>
                <a:path extrusionOk="0" h="400" w="1185">
                  <a:moveTo>
                    <a:pt x="0" y="1"/>
                  </a:moveTo>
                  <a:lnTo>
                    <a:pt x="0" y="1"/>
                  </a:lnTo>
                  <a:cubicBezTo>
                    <a:pt x="130" y="246"/>
                    <a:pt x="383" y="399"/>
                    <a:pt x="660" y="399"/>
                  </a:cubicBezTo>
                  <a:cubicBezTo>
                    <a:pt x="856" y="399"/>
                    <a:pt x="1045" y="322"/>
                    <a:pt x="1185" y="185"/>
                  </a:cubicBezTo>
                  <a:cubicBezTo>
                    <a:pt x="793" y="114"/>
                    <a:pt x="398" y="5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6"/>
            <p:cNvSpPr/>
            <p:nvPr/>
          </p:nvSpPr>
          <p:spPr>
            <a:xfrm>
              <a:off x="706950" y="956800"/>
              <a:ext cx="39175" cy="37725"/>
            </a:xfrm>
            <a:custGeom>
              <a:rect b="b" l="l" r="r" t="t"/>
              <a:pathLst>
                <a:path extrusionOk="0" h="1509" w="1567">
                  <a:moveTo>
                    <a:pt x="812" y="1"/>
                  </a:moveTo>
                  <a:cubicBezTo>
                    <a:pt x="509" y="1"/>
                    <a:pt x="234"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6"/>
            <p:cNvSpPr/>
            <p:nvPr/>
          </p:nvSpPr>
          <p:spPr>
            <a:xfrm>
              <a:off x="7954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8" y="1508"/>
                    <a:pt x="815" y="1508"/>
                  </a:cubicBezTo>
                  <a:cubicBezTo>
                    <a:pt x="911" y="1508"/>
                    <a:pt x="1008" y="1490"/>
                    <a:pt x="1101"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6"/>
            <p:cNvSpPr/>
            <p:nvPr/>
          </p:nvSpPr>
          <p:spPr>
            <a:xfrm>
              <a:off x="883800" y="956800"/>
              <a:ext cx="39175" cy="37725"/>
            </a:xfrm>
            <a:custGeom>
              <a:rect b="b" l="l" r="r" t="t"/>
              <a:pathLst>
                <a:path extrusionOk="0" h="1509" w="1567">
                  <a:moveTo>
                    <a:pt x="814" y="1"/>
                  </a:moveTo>
                  <a:cubicBezTo>
                    <a:pt x="509" y="1"/>
                    <a:pt x="234" y="184"/>
                    <a:pt x="117" y="466"/>
                  </a:cubicBezTo>
                  <a:cubicBezTo>
                    <a:pt x="1" y="748"/>
                    <a:pt x="65" y="1072"/>
                    <a:pt x="281" y="1288"/>
                  </a:cubicBezTo>
                  <a:cubicBezTo>
                    <a:pt x="426" y="1432"/>
                    <a:pt x="619" y="1508"/>
                    <a:pt x="816" y="1508"/>
                  </a:cubicBezTo>
                  <a:cubicBezTo>
                    <a:pt x="912" y="1508"/>
                    <a:pt x="1010" y="1490"/>
                    <a:pt x="1102"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a:off x="97225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p:nvPr/>
          </p:nvSpPr>
          <p:spPr>
            <a:xfrm>
              <a:off x="1060700" y="956800"/>
              <a:ext cx="39175" cy="37725"/>
            </a:xfrm>
            <a:custGeom>
              <a:rect b="b" l="l" r="r" t="t"/>
              <a:pathLst>
                <a:path extrusionOk="0" h="1509" w="1567">
                  <a:moveTo>
                    <a:pt x="812" y="1"/>
                  </a:moveTo>
                  <a:cubicBezTo>
                    <a:pt x="508" y="1"/>
                    <a:pt x="233" y="184"/>
                    <a:pt x="117" y="466"/>
                  </a:cubicBezTo>
                  <a:cubicBezTo>
                    <a:pt x="0" y="748"/>
                    <a:pt x="65" y="1072"/>
                    <a:pt x="279" y="1288"/>
                  </a:cubicBezTo>
                  <a:cubicBezTo>
                    <a:pt x="424" y="1432"/>
                    <a:pt x="617" y="1508"/>
                    <a:pt x="814" y="1508"/>
                  </a:cubicBezTo>
                  <a:cubicBezTo>
                    <a:pt x="910" y="1508"/>
                    <a:pt x="1008" y="1490"/>
                    <a:pt x="1100" y="1451"/>
                  </a:cubicBezTo>
                  <a:cubicBezTo>
                    <a:pt x="1382" y="1333"/>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6"/>
            <p:cNvSpPr/>
            <p:nvPr/>
          </p:nvSpPr>
          <p:spPr>
            <a:xfrm>
              <a:off x="11491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5" y="1432"/>
                    <a:pt x="619" y="1508"/>
                    <a:pt x="815" y="1508"/>
                  </a:cubicBezTo>
                  <a:cubicBezTo>
                    <a:pt x="912" y="1508"/>
                    <a:pt x="1009" y="1490"/>
                    <a:pt x="1102" y="1451"/>
                  </a:cubicBezTo>
                  <a:cubicBezTo>
                    <a:pt x="1384"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6"/>
            <p:cNvSpPr/>
            <p:nvPr/>
          </p:nvSpPr>
          <p:spPr>
            <a:xfrm>
              <a:off x="1237550" y="956800"/>
              <a:ext cx="39175" cy="37725"/>
            </a:xfrm>
            <a:custGeom>
              <a:rect b="b" l="l" r="r" t="t"/>
              <a:pathLst>
                <a:path extrusionOk="0" h="1509" w="1567">
                  <a:moveTo>
                    <a:pt x="814" y="1"/>
                  </a:moveTo>
                  <a:cubicBezTo>
                    <a:pt x="508" y="1"/>
                    <a:pt x="233" y="184"/>
                    <a:pt x="117" y="466"/>
                  </a:cubicBezTo>
                  <a:cubicBezTo>
                    <a:pt x="0" y="748"/>
                    <a:pt x="65" y="1072"/>
                    <a:pt x="280" y="1288"/>
                  </a:cubicBezTo>
                  <a:cubicBezTo>
                    <a:pt x="425" y="1432"/>
                    <a:pt x="619" y="1508"/>
                    <a:pt x="815" y="1508"/>
                  </a:cubicBezTo>
                  <a:cubicBezTo>
                    <a:pt x="911" y="1508"/>
                    <a:pt x="1008" y="1490"/>
                    <a:pt x="1100"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6"/>
            <p:cNvSpPr/>
            <p:nvPr/>
          </p:nvSpPr>
          <p:spPr>
            <a:xfrm>
              <a:off x="6185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50"/>
                  </a:cubicBezTo>
                  <a:cubicBezTo>
                    <a:pt x="1383" y="1333"/>
                    <a:pt x="1567" y="1058"/>
                    <a:pt x="1567" y="753"/>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6"/>
            <p:cNvSpPr/>
            <p:nvPr/>
          </p:nvSpPr>
          <p:spPr>
            <a:xfrm>
              <a:off x="706950" y="10512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6"/>
            <p:cNvSpPr/>
            <p:nvPr/>
          </p:nvSpPr>
          <p:spPr>
            <a:xfrm>
              <a:off x="7954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6"/>
            <p:cNvSpPr/>
            <p:nvPr/>
          </p:nvSpPr>
          <p:spPr>
            <a:xfrm>
              <a:off x="8838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6"/>
            <p:cNvSpPr/>
            <p:nvPr/>
          </p:nvSpPr>
          <p:spPr>
            <a:xfrm>
              <a:off x="972250" y="10512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6"/>
            <p:cNvSpPr/>
            <p:nvPr/>
          </p:nvSpPr>
          <p:spPr>
            <a:xfrm>
              <a:off x="1060700" y="10512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6"/>
            <p:cNvSpPr/>
            <p:nvPr/>
          </p:nvSpPr>
          <p:spPr>
            <a:xfrm>
              <a:off x="11491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6"/>
            <p:cNvSpPr/>
            <p:nvPr/>
          </p:nvSpPr>
          <p:spPr>
            <a:xfrm>
              <a:off x="1237550" y="10512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6"/>
            <p:cNvSpPr/>
            <p:nvPr/>
          </p:nvSpPr>
          <p:spPr>
            <a:xfrm>
              <a:off x="1326000" y="10512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50"/>
                  </a:cubicBezTo>
                  <a:cubicBezTo>
                    <a:pt x="1382" y="1333"/>
                    <a:pt x="1566" y="1058"/>
                    <a:pt x="1566" y="753"/>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6"/>
            <p:cNvSpPr/>
            <p:nvPr/>
          </p:nvSpPr>
          <p:spPr>
            <a:xfrm>
              <a:off x="530075" y="1145550"/>
              <a:ext cx="39150" cy="37675"/>
            </a:xfrm>
            <a:custGeom>
              <a:rect b="b" l="l" r="r" t="t"/>
              <a:pathLst>
                <a:path extrusionOk="0" h="1507" w="1566">
                  <a:moveTo>
                    <a:pt x="813" y="0"/>
                  </a:moveTo>
                  <a:cubicBezTo>
                    <a:pt x="508" y="0"/>
                    <a:pt x="233" y="184"/>
                    <a:pt x="116" y="466"/>
                  </a:cubicBezTo>
                  <a:cubicBezTo>
                    <a:pt x="0" y="748"/>
                    <a:pt x="64" y="1072"/>
                    <a:pt x="280" y="1286"/>
                  </a:cubicBezTo>
                  <a:cubicBezTo>
                    <a:pt x="425" y="1430"/>
                    <a:pt x="617" y="1507"/>
                    <a:pt x="813" y="1507"/>
                  </a:cubicBezTo>
                  <a:cubicBezTo>
                    <a:pt x="911" y="1507"/>
                    <a:pt x="1008" y="1488"/>
                    <a:pt x="1102" y="1450"/>
                  </a:cubicBezTo>
                  <a:cubicBezTo>
                    <a:pt x="1382" y="1333"/>
                    <a:pt x="1566" y="1058"/>
                    <a:pt x="1566" y="754"/>
                  </a:cubicBezTo>
                  <a:cubicBezTo>
                    <a:pt x="1566" y="338"/>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6"/>
            <p:cNvSpPr/>
            <p:nvPr/>
          </p:nvSpPr>
          <p:spPr>
            <a:xfrm>
              <a:off x="6185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4" y="1430"/>
                    <a:pt x="617" y="1507"/>
                    <a:pt x="813" y="1507"/>
                  </a:cubicBezTo>
                  <a:cubicBezTo>
                    <a:pt x="910" y="1507"/>
                    <a:pt x="1008" y="1488"/>
                    <a:pt x="1101" y="1450"/>
                  </a:cubicBezTo>
                  <a:cubicBezTo>
                    <a:pt x="1383" y="1333"/>
                    <a:pt x="1567" y="1058"/>
                    <a:pt x="1567" y="754"/>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6"/>
            <p:cNvSpPr/>
            <p:nvPr/>
          </p:nvSpPr>
          <p:spPr>
            <a:xfrm>
              <a:off x="706950" y="1145550"/>
              <a:ext cx="39175" cy="37675"/>
            </a:xfrm>
            <a:custGeom>
              <a:rect b="b" l="l" r="r" t="t"/>
              <a:pathLst>
                <a:path extrusionOk="0" h="1507" w="1567">
                  <a:moveTo>
                    <a:pt x="812" y="0"/>
                  </a:moveTo>
                  <a:cubicBezTo>
                    <a:pt x="509" y="0"/>
                    <a:pt x="234" y="184"/>
                    <a:pt x="117" y="466"/>
                  </a:cubicBezTo>
                  <a:cubicBezTo>
                    <a:pt x="1" y="748"/>
                    <a:pt x="65" y="1072"/>
                    <a:pt x="281" y="1286"/>
                  </a:cubicBezTo>
                  <a:cubicBezTo>
                    <a:pt x="424" y="1430"/>
                    <a:pt x="616" y="1507"/>
                    <a:pt x="812" y="1507"/>
                  </a:cubicBezTo>
                  <a:cubicBezTo>
                    <a:pt x="910" y="1507"/>
                    <a:pt x="1007" y="1488"/>
                    <a:pt x="1101"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6"/>
            <p:cNvSpPr/>
            <p:nvPr/>
          </p:nvSpPr>
          <p:spPr>
            <a:xfrm>
              <a:off x="7954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7" y="1507"/>
                    <a:pt x="813" y="1507"/>
                  </a:cubicBezTo>
                  <a:cubicBezTo>
                    <a:pt x="910" y="1507"/>
                    <a:pt x="1008"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6"/>
            <p:cNvSpPr/>
            <p:nvPr/>
          </p:nvSpPr>
          <p:spPr>
            <a:xfrm>
              <a:off x="8838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5" y="1430"/>
                    <a:pt x="618" y="1507"/>
                    <a:pt x="814" y="1507"/>
                  </a:cubicBezTo>
                  <a:cubicBezTo>
                    <a:pt x="911" y="1507"/>
                    <a:pt x="1009" y="1488"/>
                    <a:pt x="1102"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6"/>
            <p:cNvSpPr/>
            <p:nvPr/>
          </p:nvSpPr>
          <p:spPr>
            <a:xfrm>
              <a:off x="97225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6" y="1507"/>
                    <a:pt x="812" y="1507"/>
                  </a:cubicBezTo>
                  <a:cubicBezTo>
                    <a:pt x="909" y="1507"/>
                    <a:pt x="1007"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6"/>
            <p:cNvSpPr/>
            <p:nvPr/>
          </p:nvSpPr>
          <p:spPr>
            <a:xfrm>
              <a:off x="1060700" y="1145550"/>
              <a:ext cx="39175" cy="37675"/>
            </a:xfrm>
            <a:custGeom>
              <a:rect b="b" l="l" r="r" t="t"/>
              <a:pathLst>
                <a:path extrusionOk="0" h="1507" w="1567">
                  <a:moveTo>
                    <a:pt x="812" y="0"/>
                  </a:moveTo>
                  <a:cubicBezTo>
                    <a:pt x="508" y="0"/>
                    <a:pt x="233" y="184"/>
                    <a:pt x="117" y="466"/>
                  </a:cubicBezTo>
                  <a:cubicBezTo>
                    <a:pt x="0" y="748"/>
                    <a:pt x="65" y="1072"/>
                    <a:pt x="279" y="1286"/>
                  </a:cubicBezTo>
                  <a:cubicBezTo>
                    <a:pt x="423" y="1430"/>
                    <a:pt x="616" y="1507"/>
                    <a:pt x="812" y="1507"/>
                  </a:cubicBezTo>
                  <a:cubicBezTo>
                    <a:pt x="909" y="1507"/>
                    <a:pt x="1007" y="1488"/>
                    <a:pt x="1100"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6"/>
            <p:cNvSpPr/>
            <p:nvPr/>
          </p:nvSpPr>
          <p:spPr>
            <a:xfrm>
              <a:off x="11491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5" y="1430"/>
                    <a:pt x="618" y="1507"/>
                    <a:pt x="814" y="1507"/>
                  </a:cubicBezTo>
                  <a:cubicBezTo>
                    <a:pt x="911" y="1507"/>
                    <a:pt x="1009" y="1488"/>
                    <a:pt x="1102" y="1450"/>
                  </a:cubicBezTo>
                  <a:cubicBezTo>
                    <a:pt x="1384"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6"/>
            <p:cNvSpPr/>
            <p:nvPr/>
          </p:nvSpPr>
          <p:spPr>
            <a:xfrm>
              <a:off x="1237550" y="1145550"/>
              <a:ext cx="39175" cy="37675"/>
            </a:xfrm>
            <a:custGeom>
              <a:rect b="b" l="l" r="r" t="t"/>
              <a:pathLst>
                <a:path extrusionOk="0" h="1507" w="1567">
                  <a:moveTo>
                    <a:pt x="814" y="0"/>
                  </a:moveTo>
                  <a:cubicBezTo>
                    <a:pt x="508" y="0"/>
                    <a:pt x="233" y="184"/>
                    <a:pt x="117" y="466"/>
                  </a:cubicBezTo>
                  <a:cubicBezTo>
                    <a:pt x="0" y="748"/>
                    <a:pt x="65" y="1072"/>
                    <a:pt x="280" y="1286"/>
                  </a:cubicBezTo>
                  <a:cubicBezTo>
                    <a:pt x="425" y="1430"/>
                    <a:pt x="618" y="1507"/>
                    <a:pt x="813" y="1507"/>
                  </a:cubicBezTo>
                  <a:cubicBezTo>
                    <a:pt x="910" y="1507"/>
                    <a:pt x="1008" y="1488"/>
                    <a:pt x="1100"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6"/>
            <p:cNvSpPr/>
            <p:nvPr/>
          </p:nvSpPr>
          <p:spPr>
            <a:xfrm>
              <a:off x="1326000" y="1145550"/>
              <a:ext cx="39150" cy="37675"/>
            </a:xfrm>
            <a:custGeom>
              <a:rect b="b" l="l" r="r" t="t"/>
              <a:pathLst>
                <a:path extrusionOk="0" h="1507" w="1566">
                  <a:moveTo>
                    <a:pt x="812" y="0"/>
                  </a:moveTo>
                  <a:cubicBezTo>
                    <a:pt x="508" y="0"/>
                    <a:pt x="233" y="184"/>
                    <a:pt x="117" y="466"/>
                  </a:cubicBezTo>
                  <a:cubicBezTo>
                    <a:pt x="0" y="748"/>
                    <a:pt x="64" y="1072"/>
                    <a:pt x="280" y="1286"/>
                  </a:cubicBezTo>
                  <a:cubicBezTo>
                    <a:pt x="424"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6"/>
            <p:cNvSpPr/>
            <p:nvPr/>
          </p:nvSpPr>
          <p:spPr>
            <a:xfrm>
              <a:off x="1414450" y="1145550"/>
              <a:ext cx="39150" cy="37675"/>
            </a:xfrm>
            <a:custGeom>
              <a:rect b="b" l="l" r="r" t="t"/>
              <a:pathLst>
                <a:path extrusionOk="0" h="1507" w="1566">
                  <a:moveTo>
                    <a:pt x="812" y="0"/>
                  </a:moveTo>
                  <a:cubicBezTo>
                    <a:pt x="508" y="0"/>
                    <a:pt x="233" y="184"/>
                    <a:pt x="116" y="466"/>
                  </a:cubicBezTo>
                  <a:cubicBezTo>
                    <a:pt x="0" y="748"/>
                    <a:pt x="64" y="1072"/>
                    <a:pt x="278" y="1286"/>
                  </a:cubicBezTo>
                  <a:cubicBezTo>
                    <a:pt x="423"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6"/>
            <p:cNvSpPr/>
            <p:nvPr/>
          </p:nvSpPr>
          <p:spPr>
            <a:xfrm>
              <a:off x="457100" y="1241575"/>
              <a:ext cx="23725" cy="36000"/>
            </a:xfrm>
            <a:custGeom>
              <a:rect b="b" l="l" r="r" t="t"/>
              <a:pathLst>
                <a:path extrusionOk="0" h="1440" w="949">
                  <a:moveTo>
                    <a:pt x="501" y="1"/>
                  </a:moveTo>
                  <a:cubicBezTo>
                    <a:pt x="319" y="463"/>
                    <a:pt x="152" y="934"/>
                    <a:pt x="0" y="1413"/>
                  </a:cubicBezTo>
                  <a:cubicBezTo>
                    <a:pt x="65" y="1430"/>
                    <a:pt x="129" y="1440"/>
                    <a:pt x="194" y="1440"/>
                  </a:cubicBezTo>
                  <a:cubicBezTo>
                    <a:pt x="611" y="1440"/>
                    <a:pt x="949" y="1104"/>
                    <a:pt x="949" y="687"/>
                  </a:cubicBezTo>
                  <a:cubicBezTo>
                    <a:pt x="947" y="391"/>
                    <a:pt x="773" y="122"/>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6"/>
            <p:cNvSpPr/>
            <p:nvPr/>
          </p:nvSpPr>
          <p:spPr>
            <a:xfrm>
              <a:off x="530075" y="1239900"/>
              <a:ext cx="39150" cy="37725"/>
            </a:xfrm>
            <a:custGeom>
              <a:rect b="b" l="l" r="r" t="t"/>
              <a:pathLst>
                <a:path extrusionOk="0" h="1509" w="1566">
                  <a:moveTo>
                    <a:pt x="813" y="0"/>
                  </a:moveTo>
                  <a:cubicBezTo>
                    <a:pt x="508" y="0"/>
                    <a:pt x="233" y="184"/>
                    <a:pt x="116" y="466"/>
                  </a:cubicBezTo>
                  <a:cubicBezTo>
                    <a:pt x="0" y="748"/>
                    <a:pt x="64" y="1072"/>
                    <a:pt x="280" y="1288"/>
                  </a:cubicBezTo>
                  <a:cubicBezTo>
                    <a:pt x="425" y="1431"/>
                    <a:pt x="618" y="1508"/>
                    <a:pt x="815" y="1508"/>
                  </a:cubicBezTo>
                  <a:cubicBezTo>
                    <a:pt x="911" y="1508"/>
                    <a:pt x="1009" y="1490"/>
                    <a:pt x="1102" y="1451"/>
                  </a:cubicBezTo>
                  <a:cubicBezTo>
                    <a:pt x="1382" y="1333"/>
                    <a:pt x="1566" y="1060"/>
                    <a:pt x="1566" y="754"/>
                  </a:cubicBezTo>
                  <a:cubicBezTo>
                    <a:pt x="1566" y="338"/>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6"/>
            <p:cNvSpPr/>
            <p:nvPr/>
          </p:nvSpPr>
          <p:spPr>
            <a:xfrm>
              <a:off x="61997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8" y="1169"/>
                    <a:pt x="1508" y="752"/>
                  </a:cubicBezTo>
                  <a:cubicBezTo>
                    <a:pt x="1508"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6"/>
            <p:cNvSpPr/>
            <p:nvPr/>
          </p:nvSpPr>
          <p:spPr>
            <a:xfrm>
              <a:off x="706950" y="1239900"/>
              <a:ext cx="39175" cy="37725"/>
            </a:xfrm>
            <a:custGeom>
              <a:rect b="b" l="l" r="r" t="t"/>
              <a:pathLst>
                <a:path extrusionOk="0" h="1509" w="1567">
                  <a:moveTo>
                    <a:pt x="812" y="0"/>
                  </a:moveTo>
                  <a:cubicBezTo>
                    <a:pt x="509" y="0"/>
                    <a:pt x="234" y="184"/>
                    <a:pt x="117" y="466"/>
                  </a:cubicBezTo>
                  <a:cubicBezTo>
                    <a:pt x="1" y="748"/>
                    <a:pt x="65" y="1072"/>
                    <a:pt x="281" y="1288"/>
                  </a:cubicBezTo>
                  <a:cubicBezTo>
                    <a:pt x="424" y="1431"/>
                    <a:pt x="617" y="1508"/>
                    <a:pt x="814" y="1508"/>
                  </a:cubicBezTo>
                  <a:cubicBezTo>
                    <a:pt x="910" y="1508"/>
                    <a:pt x="1008" y="1490"/>
                    <a:pt x="1101" y="1451"/>
                  </a:cubicBezTo>
                  <a:cubicBezTo>
                    <a:pt x="1382" y="1333"/>
                    <a:pt x="1566" y="1060"/>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6"/>
            <p:cNvSpPr/>
            <p:nvPr/>
          </p:nvSpPr>
          <p:spPr>
            <a:xfrm>
              <a:off x="7954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4" y="1431"/>
                    <a:pt x="618" y="1508"/>
                    <a:pt x="815" y="1508"/>
                  </a:cubicBezTo>
                  <a:cubicBezTo>
                    <a:pt x="911" y="1508"/>
                    <a:pt x="1008" y="1490"/>
                    <a:pt x="1101"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6"/>
            <p:cNvSpPr/>
            <p:nvPr/>
          </p:nvSpPr>
          <p:spPr>
            <a:xfrm>
              <a:off x="883800" y="1239900"/>
              <a:ext cx="39175" cy="37725"/>
            </a:xfrm>
            <a:custGeom>
              <a:rect b="b" l="l" r="r" t="t"/>
              <a:pathLst>
                <a:path extrusionOk="0" h="1509" w="1567">
                  <a:moveTo>
                    <a:pt x="814" y="0"/>
                  </a:moveTo>
                  <a:cubicBezTo>
                    <a:pt x="509" y="0"/>
                    <a:pt x="234" y="184"/>
                    <a:pt x="117" y="466"/>
                  </a:cubicBezTo>
                  <a:cubicBezTo>
                    <a:pt x="1" y="748"/>
                    <a:pt x="65" y="1072"/>
                    <a:pt x="281" y="1288"/>
                  </a:cubicBezTo>
                  <a:cubicBezTo>
                    <a:pt x="426" y="1431"/>
                    <a:pt x="619" y="1508"/>
                    <a:pt x="816" y="1508"/>
                  </a:cubicBezTo>
                  <a:cubicBezTo>
                    <a:pt x="912" y="1508"/>
                    <a:pt x="1010" y="1490"/>
                    <a:pt x="1102"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6"/>
            <p:cNvSpPr/>
            <p:nvPr/>
          </p:nvSpPr>
          <p:spPr>
            <a:xfrm>
              <a:off x="97372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7" y="1169"/>
                    <a:pt x="1507" y="752"/>
                  </a:cubicBezTo>
                  <a:cubicBezTo>
                    <a:pt x="1507"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6"/>
            <p:cNvSpPr/>
            <p:nvPr/>
          </p:nvSpPr>
          <p:spPr>
            <a:xfrm>
              <a:off x="1060700" y="1239900"/>
              <a:ext cx="39175" cy="37725"/>
            </a:xfrm>
            <a:custGeom>
              <a:rect b="b" l="l" r="r" t="t"/>
              <a:pathLst>
                <a:path extrusionOk="0" h="1509" w="1567">
                  <a:moveTo>
                    <a:pt x="812" y="0"/>
                  </a:moveTo>
                  <a:cubicBezTo>
                    <a:pt x="508" y="0"/>
                    <a:pt x="233" y="184"/>
                    <a:pt x="117" y="466"/>
                  </a:cubicBezTo>
                  <a:cubicBezTo>
                    <a:pt x="0" y="748"/>
                    <a:pt x="65" y="1072"/>
                    <a:pt x="279" y="1288"/>
                  </a:cubicBezTo>
                  <a:cubicBezTo>
                    <a:pt x="424" y="1431"/>
                    <a:pt x="617" y="1508"/>
                    <a:pt x="814" y="1508"/>
                  </a:cubicBezTo>
                  <a:cubicBezTo>
                    <a:pt x="910" y="1508"/>
                    <a:pt x="1008" y="1490"/>
                    <a:pt x="1100" y="1451"/>
                  </a:cubicBezTo>
                  <a:cubicBezTo>
                    <a:pt x="1382" y="1333"/>
                    <a:pt x="1566" y="1060"/>
                    <a:pt x="1566" y="754"/>
                  </a:cubicBezTo>
                  <a:cubicBezTo>
                    <a:pt x="1566" y="338"/>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6"/>
            <p:cNvSpPr/>
            <p:nvPr/>
          </p:nvSpPr>
          <p:spPr>
            <a:xfrm>
              <a:off x="11491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5" y="1431"/>
                    <a:pt x="619" y="1508"/>
                    <a:pt x="815" y="1508"/>
                  </a:cubicBezTo>
                  <a:cubicBezTo>
                    <a:pt x="912" y="1508"/>
                    <a:pt x="1009" y="1490"/>
                    <a:pt x="1102" y="1451"/>
                  </a:cubicBezTo>
                  <a:cubicBezTo>
                    <a:pt x="1384"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6"/>
            <p:cNvSpPr/>
            <p:nvPr/>
          </p:nvSpPr>
          <p:spPr>
            <a:xfrm>
              <a:off x="1237550" y="1239900"/>
              <a:ext cx="39175" cy="37725"/>
            </a:xfrm>
            <a:custGeom>
              <a:rect b="b" l="l" r="r" t="t"/>
              <a:pathLst>
                <a:path extrusionOk="0" h="1509" w="1567">
                  <a:moveTo>
                    <a:pt x="814" y="0"/>
                  </a:moveTo>
                  <a:cubicBezTo>
                    <a:pt x="508" y="0"/>
                    <a:pt x="233" y="184"/>
                    <a:pt x="117" y="466"/>
                  </a:cubicBezTo>
                  <a:cubicBezTo>
                    <a:pt x="0" y="748"/>
                    <a:pt x="65" y="1072"/>
                    <a:pt x="280" y="1288"/>
                  </a:cubicBezTo>
                  <a:cubicBezTo>
                    <a:pt x="425" y="1431"/>
                    <a:pt x="619" y="1508"/>
                    <a:pt x="815" y="1508"/>
                  </a:cubicBezTo>
                  <a:cubicBezTo>
                    <a:pt x="911" y="1508"/>
                    <a:pt x="1008" y="1490"/>
                    <a:pt x="1100" y="1451"/>
                  </a:cubicBezTo>
                  <a:cubicBezTo>
                    <a:pt x="1382"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6"/>
            <p:cNvSpPr/>
            <p:nvPr/>
          </p:nvSpPr>
          <p:spPr>
            <a:xfrm>
              <a:off x="1327475" y="1239950"/>
              <a:ext cx="37675" cy="37675"/>
            </a:xfrm>
            <a:custGeom>
              <a:rect b="b" l="l" r="r" t="t"/>
              <a:pathLst>
                <a:path extrusionOk="0" h="1507" w="1507">
                  <a:moveTo>
                    <a:pt x="753" y="0"/>
                  </a:moveTo>
                  <a:cubicBezTo>
                    <a:pt x="338" y="0"/>
                    <a:pt x="0" y="336"/>
                    <a:pt x="0" y="752"/>
                  </a:cubicBezTo>
                  <a:cubicBezTo>
                    <a:pt x="0" y="1169"/>
                    <a:pt x="338" y="1507"/>
                    <a:pt x="753" y="1507"/>
                  </a:cubicBezTo>
                  <a:cubicBezTo>
                    <a:pt x="1169" y="1507"/>
                    <a:pt x="1507" y="1169"/>
                    <a:pt x="1507" y="752"/>
                  </a:cubicBezTo>
                  <a:cubicBezTo>
                    <a:pt x="1507" y="336"/>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6"/>
            <p:cNvSpPr/>
            <p:nvPr/>
          </p:nvSpPr>
          <p:spPr>
            <a:xfrm>
              <a:off x="1414450" y="1239900"/>
              <a:ext cx="39150" cy="37725"/>
            </a:xfrm>
            <a:custGeom>
              <a:rect b="b" l="l" r="r" t="t"/>
              <a:pathLst>
                <a:path extrusionOk="0" h="1509" w="1566">
                  <a:moveTo>
                    <a:pt x="812" y="0"/>
                  </a:moveTo>
                  <a:cubicBezTo>
                    <a:pt x="508" y="0"/>
                    <a:pt x="233" y="184"/>
                    <a:pt x="116" y="466"/>
                  </a:cubicBezTo>
                  <a:cubicBezTo>
                    <a:pt x="0" y="748"/>
                    <a:pt x="64" y="1072"/>
                    <a:pt x="278" y="1288"/>
                  </a:cubicBezTo>
                  <a:cubicBezTo>
                    <a:pt x="423" y="1431"/>
                    <a:pt x="617" y="1508"/>
                    <a:pt x="813" y="1508"/>
                  </a:cubicBezTo>
                  <a:cubicBezTo>
                    <a:pt x="910" y="1508"/>
                    <a:pt x="1007" y="1490"/>
                    <a:pt x="1100" y="1451"/>
                  </a:cubicBezTo>
                  <a:cubicBezTo>
                    <a:pt x="1382" y="1333"/>
                    <a:pt x="1566" y="1060"/>
                    <a:pt x="1566" y="754"/>
                  </a:cubicBezTo>
                  <a:cubicBezTo>
                    <a:pt x="1566" y="338"/>
                    <a:pt x="1228"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6"/>
            <p:cNvSpPr/>
            <p:nvPr/>
          </p:nvSpPr>
          <p:spPr>
            <a:xfrm>
              <a:off x="1504325" y="1241575"/>
              <a:ext cx="23725" cy="36000"/>
            </a:xfrm>
            <a:custGeom>
              <a:rect b="b" l="l" r="r" t="t"/>
              <a:pathLst>
                <a:path extrusionOk="0" h="1440" w="949">
                  <a:moveTo>
                    <a:pt x="447" y="1"/>
                  </a:moveTo>
                  <a:cubicBezTo>
                    <a:pt x="176" y="122"/>
                    <a:pt x="2" y="391"/>
                    <a:pt x="0" y="687"/>
                  </a:cubicBezTo>
                  <a:cubicBezTo>
                    <a:pt x="0" y="1104"/>
                    <a:pt x="338" y="1440"/>
                    <a:pt x="754" y="1440"/>
                  </a:cubicBezTo>
                  <a:cubicBezTo>
                    <a:pt x="820" y="1440"/>
                    <a:pt x="884" y="1430"/>
                    <a:pt x="948" y="1413"/>
                  </a:cubicBezTo>
                  <a:cubicBezTo>
                    <a:pt x="797" y="934"/>
                    <a:pt x="630" y="463"/>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6"/>
            <p:cNvSpPr/>
            <p:nvPr/>
          </p:nvSpPr>
          <p:spPr>
            <a:xfrm>
              <a:off x="441625" y="1334300"/>
              <a:ext cx="39150" cy="37675"/>
            </a:xfrm>
            <a:custGeom>
              <a:rect b="b" l="l" r="r" t="t"/>
              <a:pathLst>
                <a:path extrusionOk="0" h="1507" w="1566">
                  <a:moveTo>
                    <a:pt x="813" y="0"/>
                  </a:moveTo>
                  <a:cubicBezTo>
                    <a:pt x="508" y="0"/>
                    <a:pt x="235"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6"/>
            <p:cNvSpPr/>
            <p:nvPr/>
          </p:nvSpPr>
          <p:spPr>
            <a:xfrm>
              <a:off x="530075" y="1334300"/>
              <a:ext cx="39150" cy="37675"/>
            </a:xfrm>
            <a:custGeom>
              <a:rect b="b" l="l" r="r" t="t"/>
              <a:pathLst>
                <a:path extrusionOk="0" h="1507" w="1566">
                  <a:moveTo>
                    <a:pt x="813" y="0"/>
                  </a:moveTo>
                  <a:cubicBezTo>
                    <a:pt x="508" y="0"/>
                    <a:pt x="233" y="184"/>
                    <a:pt x="116" y="464"/>
                  </a:cubicBezTo>
                  <a:cubicBezTo>
                    <a:pt x="0" y="746"/>
                    <a:pt x="64" y="1070"/>
                    <a:pt x="280" y="1286"/>
                  </a:cubicBezTo>
                  <a:cubicBezTo>
                    <a:pt x="425" y="1430"/>
                    <a:pt x="617" y="1507"/>
                    <a:pt x="813" y="1507"/>
                  </a:cubicBezTo>
                  <a:cubicBezTo>
                    <a:pt x="911" y="1507"/>
                    <a:pt x="1008" y="1488"/>
                    <a:pt x="1102" y="1449"/>
                  </a:cubicBezTo>
                  <a:cubicBezTo>
                    <a:pt x="1383"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6"/>
            <p:cNvSpPr/>
            <p:nvPr/>
          </p:nvSpPr>
          <p:spPr>
            <a:xfrm>
              <a:off x="6185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49"/>
                  </a:cubicBezTo>
                  <a:cubicBezTo>
                    <a:pt x="1383" y="1333"/>
                    <a:pt x="1567" y="1058"/>
                    <a:pt x="1567" y="752"/>
                  </a:cubicBezTo>
                  <a:cubicBezTo>
                    <a:pt x="1567"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6"/>
            <p:cNvSpPr/>
            <p:nvPr/>
          </p:nvSpPr>
          <p:spPr>
            <a:xfrm>
              <a:off x="706950" y="13343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6"/>
            <p:cNvSpPr/>
            <p:nvPr/>
          </p:nvSpPr>
          <p:spPr>
            <a:xfrm>
              <a:off x="7954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6"/>
            <p:cNvSpPr/>
            <p:nvPr/>
          </p:nvSpPr>
          <p:spPr>
            <a:xfrm>
              <a:off x="8838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6"/>
            <p:cNvSpPr/>
            <p:nvPr/>
          </p:nvSpPr>
          <p:spPr>
            <a:xfrm>
              <a:off x="972250" y="13343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6"/>
            <p:cNvSpPr/>
            <p:nvPr/>
          </p:nvSpPr>
          <p:spPr>
            <a:xfrm>
              <a:off x="1060700" y="13343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6"/>
            <p:cNvSpPr/>
            <p:nvPr/>
          </p:nvSpPr>
          <p:spPr>
            <a:xfrm>
              <a:off x="11491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6"/>
            <p:cNvSpPr/>
            <p:nvPr/>
          </p:nvSpPr>
          <p:spPr>
            <a:xfrm>
              <a:off x="1237550" y="13343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6"/>
            <p:cNvSpPr/>
            <p:nvPr/>
          </p:nvSpPr>
          <p:spPr>
            <a:xfrm>
              <a:off x="1326000" y="13343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6"/>
            <p:cNvSpPr/>
            <p:nvPr/>
          </p:nvSpPr>
          <p:spPr>
            <a:xfrm>
              <a:off x="1414450" y="1334300"/>
              <a:ext cx="39150" cy="37675"/>
            </a:xfrm>
            <a:custGeom>
              <a:rect b="b" l="l" r="r" t="t"/>
              <a:pathLst>
                <a:path extrusionOk="0" h="1507" w="1566">
                  <a:moveTo>
                    <a:pt x="812" y="0"/>
                  </a:moveTo>
                  <a:cubicBezTo>
                    <a:pt x="508" y="0"/>
                    <a:pt x="233" y="184"/>
                    <a:pt x="116" y="466"/>
                  </a:cubicBezTo>
                  <a:cubicBezTo>
                    <a:pt x="0" y="746"/>
                    <a:pt x="64" y="1070"/>
                    <a:pt x="278" y="1286"/>
                  </a:cubicBezTo>
                  <a:cubicBezTo>
                    <a:pt x="423"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6"/>
            <p:cNvSpPr/>
            <p:nvPr/>
          </p:nvSpPr>
          <p:spPr>
            <a:xfrm>
              <a:off x="1502850" y="1334300"/>
              <a:ext cx="39150" cy="37675"/>
            </a:xfrm>
            <a:custGeom>
              <a:rect b="b" l="l" r="r" t="t"/>
              <a:pathLst>
                <a:path extrusionOk="0" h="1507" w="1566">
                  <a:moveTo>
                    <a:pt x="813" y="0"/>
                  </a:moveTo>
                  <a:cubicBezTo>
                    <a:pt x="508" y="0"/>
                    <a:pt x="233"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6"/>
            <p:cNvSpPr/>
            <p:nvPr/>
          </p:nvSpPr>
          <p:spPr>
            <a:xfrm>
              <a:off x="441625" y="1428650"/>
              <a:ext cx="39150" cy="37675"/>
            </a:xfrm>
            <a:custGeom>
              <a:rect b="b" l="l" r="r" t="t"/>
              <a:pathLst>
                <a:path extrusionOk="0" h="1507" w="1566">
                  <a:moveTo>
                    <a:pt x="813" y="0"/>
                  </a:moveTo>
                  <a:cubicBezTo>
                    <a:pt x="508" y="0"/>
                    <a:pt x="235" y="184"/>
                    <a:pt x="117" y="466"/>
                  </a:cubicBezTo>
                  <a:cubicBezTo>
                    <a:pt x="0" y="747"/>
                    <a:pt x="64" y="1071"/>
                    <a:pt x="280" y="1286"/>
                  </a:cubicBezTo>
                  <a:cubicBezTo>
                    <a:pt x="425" y="1430"/>
                    <a:pt x="617" y="1507"/>
                    <a:pt x="814" y="1507"/>
                  </a:cubicBezTo>
                  <a:cubicBezTo>
                    <a:pt x="911" y="1507"/>
                    <a:pt x="1009" y="1488"/>
                    <a:pt x="1102" y="1449"/>
                  </a:cubicBezTo>
                  <a:cubicBezTo>
                    <a:pt x="1384" y="1333"/>
                    <a:pt x="1566" y="1058"/>
                    <a:pt x="1566" y="754"/>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6"/>
            <p:cNvSpPr/>
            <p:nvPr/>
          </p:nvSpPr>
          <p:spPr>
            <a:xfrm>
              <a:off x="530075" y="1428650"/>
              <a:ext cx="39150" cy="37675"/>
            </a:xfrm>
            <a:custGeom>
              <a:rect b="b" l="l" r="r" t="t"/>
              <a:pathLst>
                <a:path extrusionOk="0" h="1507" w="1566">
                  <a:moveTo>
                    <a:pt x="813" y="0"/>
                  </a:moveTo>
                  <a:cubicBezTo>
                    <a:pt x="508" y="0"/>
                    <a:pt x="233" y="184"/>
                    <a:pt x="116" y="466"/>
                  </a:cubicBezTo>
                  <a:cubicBezTo>
                    <a:pt x="0" y="747"/>
                    <a:pt x="64" y="1071"/>
                    <a:pt x="280" y="1286"/>
                  </a:cubicBezTo>
                  <a:cubicBezTo>
                    <a:pt x="425" y="1430"/>
                    <a:pt x="617" y="1507"/>
                    <a:pt x="813" y="1507"/>
                  </a:cubicBezTo>
                  <a:cubicBezTo>
                    <a:pt x="911" y="1507"/>
                    <a:pt x="1008"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6"/>
            <p:cNvSpPr/>
            <p:nvPr/>
          </p:nvSpPr>
          <p:spPr>
            <a:xfrm>
              <a:off x="61997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8" y="1169"/>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6"/>
            <p:cNvSpPr/>
            <p:nvPr/>
          </p:nvSpPr>
          <p:spPr>
            <a:xfrm>
              <a:off x="706950" y="1428650"/>
              <a:ext cx="39175" cy="37675"/>
            </a:xfrm>
            <a:custGeom>
              <a:rect b="b" l="l" r="r" t="t"/>
              <a:pathLst>
                <a:path extrusionOk="0" h="1507" w="1567">
                  <a:moveTo>
                    <a:pt x="812" y="0"/>
                  </a:moveTo>
                  <a:cubicBezTo>
                    <a:pt x="509" y="0"/>
                    <a:pt x="234" y="184"/>
                    <a:pt x="117" y="466"/>
                  </a:cubicBezTo>
                  <a:cubicBezTo>
                    <a:pt x="1" y="747"/>
                    <a:pt x="65" y="1071"/>
                    <a:pt x="281" y="1286"/>
                  </a:cubicBezTo>
                  <a:cubicBezTo>
                    <a:pt x="424" y="1430"/>
                    <a:pt x="616" y="1507"/>
                    <a:pt x="812" y="1507"/>
                  </a:cubicBezTo>
                  <a:cubicBezTo>
                    <a:pt x="910" y="1507"/>
                    <a:pt x="1007" y="1488"/>
                    <a:pt x="1101"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6"/>
            <p:cNvSpPr/>
            <p:nvPr/>
          </p:nvSpPr>
          <p:spPr>
            <a:xfrm>
              <a:off x="7954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4" y="1430"/>
                    <a:pt x="617" y="1507"/>
                    <a:pt x="813" y="1507"/>
                  </a:cubicBezTo>
                  <a:cubicBezTo>
                    <a:pt x="910" y="1507"/>
                    <a:pt x="1008" y="1488"/>
                    <a:pt x="1101"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6"/>
            <p:cNvSpPr/>
            <p:nvPr/>
          </p:nvSpPr>
          <p:spPr>
            <a:xfrm>
              <a:off x="883800" y="1428650"/>
              <a:ext cx="39175" cy="37675"/>
            </a:xfrm>
            <a:custGeom>
              <a:rect b="b" l="l" r="r" t="t"/>
              <a:pathLst>
                <a:path extrusionOk="0" h="1507" w="1567">
                  <a:moveTo>
                    <a:pt x="814" y="0"/>
                  </a:moveTo>
                  <a:cubicBezTo>
                    <a:pt x="509" y="0"/>
                    <a:pt x="234" y="184"/>
                    <a:pt x="117" y="466"/>
                  </a:cubicBezTo>
                  <a:cubicBezTo>
                    <a:pt x="1" y="747"/>
                    <a:pt x="65" y="1071"/>
                    <a:pt x="281" y="1286"/>
                  </a:cubicBezTo>
                  <a:cubicBezTo>
                    <a:pt x="425" y="1430"/>
                    <a:pt x="618" y="1507"/>
                    <a:pt x="814" y="1507"/>
                  </a:cubicBezTo>
                  <a:cubicBezTo>
                    <a:pt x="911" y="1507"/>
                    <a:pt x="1009" y="1488"/>
                    <a:pt x="1102"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6"/>
            <p:cNvSpPr/>
            <p:nvPr/>
          </p:nvSpPr>
          <p:spPr>
            <a:xfrm>
              <a:off x="97372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7" y="1169"/>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6"/>
            <p:cNvSpPr/>
            <p:nvPr/>
          </p:nvSpPr>
          <p:spPr>
            <a:xfrm>
              <a:off x="1060700" y="1428650"/>
              <a:ext cx="39175" cy="37675"/>
            </a:xfrm>
            <a:custGeom>
              <a:rect b="b" l="l" r="r" t="t"/>
              <a:pathLst>
                <a:path extrusionOk="0" h="1507" w="1567">
                  <a:moveTo>
                    <a:pt x="812" y="0"/>
                  </a:moveTo>
                  <a:cubicBezTo>
                    <a:pt x="508" y="0"/>
                    <a:pt x="233" y="184"/>
                    <a:pt x="117" y="466"/>
                  </a:cubicBezTo>
                  <a:cubicBezTo>
                    <a:pt x="0" y="747"/>
                    <a:pt x="65" y="1071"/>
                    <a:pt x="279" y="1286"/>
                  </a:cubicBezTo>
                  <a:cubicBezTo>
                    <a:pt x="423" y="1430"/>
                    <a:pt x="616" y="1507"/>
                    <a:pt x="812" y="1507"/>
                  </a:cubicBezTo>
                  <a:cubicBezTo>
                    <a:pt x="909" y="1507"/>
                    <a:pt x="1007" y="1488"/>
                    <a:pt x="1100"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6"/>
            <p:cNvSpPr/>
            <p:nvPr/>
          </p:nvSpPr>
          <p:spPr>
            <a:xfrm>
              <a:off x="11491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5" y="1430"/>
                    <a:pt x="618" y="1507"/>
                    <a:pt x="814" y="1507"/>
                  </a:cubicBezTo>
                  <a:cubicBezTo>
                    <a:pt x="911" y="1507"/>
                    <a:pt x="1009" y="1488"/>
                    <a:pt x="1102" y="1449"/>
                  </a:cubicBezTo>
                  <a:cubicBezTo>
                    <a:pt x="1384"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6"/>
            <p:cNvSpPr/>
            <p:nvPr/>
          </p:nvSpPr>
          <p:spPr>
            <a:xfrm>
              <a:off x="1237550" y="1428650"/>
              <a:ext cx="39175" cy="37675"/>
            </a:xfrm>
            <a:custGeom>
              <a:rect b="b" l="l" r="r" t="t"/>
              <a:pathLst>
                <a:path extrusionOk="0" h="1507" w="1567">
                  <a:moveTo>
                    <a:pt x="814" y="0"/>
                  </a:moveTo>
                  <a:cubicBezTo>
                    <a:pt x="508" y="0"/>
                    <a:pt x="233" y="184"/>
                    <a:pt x="117" y="466"/>
                  </a:cubicBezTo>
                  <a:cubicBezTo>
                    <a:pt x="0" y="747"/>
                    <a:pt x="65" y="1071"/>
                    <a:pt x="280" y="1286"/>
                  </a:cubicBezTo>
                  <a:cubicBezTo>
                    <a:pt x="425" y="1430"/>
                    <a:pt x="618" y="1507"/>
                    <a:pt x="813" y="1507"/>
                  </a:cubicBezTo>
                  <a:cubicBezTo>
                    <a:pt x="910" y="1507"/>
                    <a:pt x="1008" y="1488"/>
                    <a:pt x="1100"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6"/>
            <p:cNvSpPr/>
            <p:nvPr/>
          </p:nvSpPr>
          <p:spPr>
            <a:xfrm>
              <a:off x="1327475" y="1428650"/>
              <a:ext cx="37675" cy="37675"/>
            </a:xfrm>
            <a:custGeom>
              <a:rect b="b" l="l" r="r" t="t"/>
              <a:pathLst>
                <a:path extrusionOk="0" h="1507" w="1507">
                  <a:moveTo>
                    <a:pt x="753" y="0"/>
                  </a:moveTo>
                  <a:cubicBezTo>
                    <a:pt x="338" y="0"/>
                    <a:pt x="0" y="337"/>
                    <a:pt x="0" y="754"/>
                  </a:cubicBezTo>
                  <a:cubicBezTo>
                    <a:pt x="0" y="1169"/>
                    <a:pt x="338" y="1507"/>
                    <a:pt x="753" y="1507"/>
                  </a:cubicBezTo>
                  <a:cubicBezTo>
                    <a:pt x="1169" y="1507"/>
                    <a:pt x="1507" y="1169"/>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6"/>
            <p:cNvSpPr/>
            <p:nvPr/>
          </p:nvSpPr>
          <p:spPr>
            <a:xfrm>
              <a:off x="1414450" y="1428650"/>
              <a:ext cx="39150" cy="37675"/>
            </a:xfrm>
            <a:custGeom>
              <a:rect b="b" l="l" r="r" t="t"/>
              <a:pathLst>
                <a:path extrusionOk="0" h="1507" w="1566">
                  <a:moveTo>
                    <a:pt x="812" y="0"/>
                  </a:moveTo>
                  <a:cubicBezTo>
                    <a:pt x="508" y="0"/>
                    <a:pt x="233" y="184"/>
                    <a:pt x="116" y="466"/>
                  </a:cubicBezTo>
                  <a:cubicBezTo>
                    <a:pt x="0" y="747"/>
                    <a:pt x="64" y="1071"/>
                    <a:pt x="278" y="1286"/>
                  </a:cubicBezTo>
                  <a:cubicBezTo>
                    <a:pt x="423" y="1430"/>
                    <a:pt x="616" y="1507"/>
                    <a:pt x="812" y="1507"/>
                  </a:cubicBezTo>
                  <a:cubicBezTo>
                    <a:pt x="909" y="1507"/>
                    <a:pt x="1007" y="1488"/>
                    <a:pt x="1100" y="1449"/>
                  </a:cubicBezTo>
                  <a:cubicBezTo>
                    <a:pt x="1382" y="1333"/>
                    <a:pt x="1566" y="1058"/>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6"/>
            <p:cNvSpPr/>
            <p:nvPr/>
          </p:nvSpPr>
          <p:spPr>
            <a:xfrm>
              <a:off x="1502850" y="1428650"/>
              <a:ext cx="39150" cy="37675"/>
            </a:xfrm>
            <a:custGeom>
              <a:rect b="b" l="l" r="r" t="t"/>
              <a:pathLst>
                <a:path extrusionOk="0" h="1507" w="1566">
                  <a:moveTo>
                    <a:pt x="813" y="0"/>
                  </a:moveTo>
                  <a:cubicBezTo>
                    <a:pt x="508" y="0"/>
                    <a:pt x="233" y="184"/>
                    <a:pt x="117" y="466"/>
                  </a:cubicBezTo>
                  <a:cubicBezTo>
                    <a:pt x="0" y="747"/>
                    <a:pt x="64" y="1071"/>
                    <a:pt x="280" y="1286"/>
                  </a:cubicBezTo>
                  <a:cubicBezTo>
                    <a:pt x="425" y="1430"/>
                    <a:pt x="617" y="1507"/>
                    <a:pt x="814" y="1507"/>
                  </a:cubicBezTo>
                  <a:cubicBezTo>
                    <a:pt x="911" y="1507"/>
                    <a:pt x="1009"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6"/>
            <p:cNvSpPr/>
            <p:nvPr/>
          </p:nvSpPr>
          <p:spPr>
            <a:xfrm>
              <a:off x="441625" y="1523000"/>
              <a:ext cx="39150" cy="37700"/>
            </a:xfrm>
            <a:custGeom>
              <a:rect b="b" l="l" r="r" t="t"/>
              <a:pathLst>
                <a:path extrusionOk="0" h="1508" w="1566">
                  <a:moveTo>
                    <a:pt x="813" y="0"/>
                  </a:moveTo>
                  <a:cubicBezTo>
                    <a:pt x="508" y="0"/>
                    <a:pt x="235" y="184"/>
                    <a:pt x="117" y="466"/>
                  </a:cubicBezTo>
                  <a:cubicBezTo>
                    <a:pt x="0" y="747"/>
                    <a:pt x="64" y="1071"/>
                    <a:pt x="280" y="1287"/>
                  </a:cubicBezTo>
                  <a:cubicBezTo>
                    <a:pt x="425" y="1431"/>
                    <a:pt x="618" y="1508"/>
                    <a:pt x="815" y="1508"/>
                  </a:cubicBezTo>
                  <a:cubicBezTo>
                    <a:pt x="912" y="1508"/>
                    <a:pt x="1009" y="1489"/>
                    <a:pt x="1102" y="1451"/>
                  </a:cubicBezTo>
                  <a:cubicBezTo>
                    <a:pt x="1384" y="1333"/>
                    <a:pt x="1566" y="1060"/>
                    <a:pt x="1566" y="754"/>
                  </a:cubicBezTo>
                  <a:cubicBezTo>
                    <a:pt x="1566" y="337"/>
                    <a:pt x="1230"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6"/>
            <p:cNvSpPr/>
            <p:nvPr/>
          </p:nvSpPr>
          <p:spPr>
            <a:xfrm>
              <a:off x="530075" y="1523000"/>
              <a:ext cx="39150" cy="37700"/>
            </a:xfrm>
            <a:custGeom>
              <a:rect b="b" l="l" r="r" t="t"/>
              <a:pathLst>
                <a:path extrusionOk="0" h="1508" w="1566">
                  <a:moveTo>
                    <a:pt x="813" y="0"/>
                  </a:moveTo>
                  <a:cubicBezTo>
                    <a:pt x="508" y="0"/>
                    <a:pt x="233" y="184"/>
                    <a:pt x="116" y="466"/>
                  </a:cubicBezTo>
                  <a:cubicBezTo>
                    <a:pt x="0" y="747"/>
                    <a:pt x="64" y="1071"/>
                    <a:pt x="280" y="1287"/>
                  </a:cubicBezTo>
                  <a:cubicBezTo>
                    <a:pt x="425" y="1431"/>
                    <a:pt x="618" y="1508"/>
                    <a:pt x="815" y="1508"/>
                  </a:cubicBezTo>
                  <a:cubicBezTo>
                    <a:pt x="911"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6"/>
            <p:cNvSpPr/>
            <p:nvPr/>
          </p:nvSpPr>
          <p:spPr>
            <a:xfrm>
              <a:off x="61997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8" y="1171"/>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6"/>
            <p:cNvSpPr/>
            <p:nvPr/>
          </p:nvSpPr>
          <p:spPr>
            <a:xfrm>
              <a:off x="706950" y="1523000"/>
              <a:ext cx="39175" cy="37700"/>
            </a:xfrm>
            <a:custGeom>
              <a:rect b="b" l="l" r="r" t="t"/>
              <a:pathLst>
                <a:path extrusionOk="0" h="1508" w="1567">
                  <a:moveTo>
                    <a:pt x="812" y="0"/>
                  </a:moveTo>
                  <a:cubicBezTo>
                    <a:pt x="509" y="0"/>
                    <a:pt x="234" y="184"/>
                    <a:pt x="117" y="466"/>
                  </a:cubicBezTo>
                  <a:cubicBezTo>
                    <a:pt x="1" y="747"/>
                    <a:pt x="65" y="1071"/>
                    <a:pt x="281" y="1287"/>
                  </a:cubicBezTo>
                  <a:cubicBezTo>
                    <a:pt x="424" y="1431"/>
                    <a:pt x="617" y="1508"/>
                    <a:pt x="814" y="1508"/>
                  </a:cubicBezTo>
                  <a:cubicBezTo>
                    <a:pt x="910" y="1508"/>
                    <a:pt x="1008" y="1489"/>
                    <a:pt x="1101" y="1451"/>
                  </a:cubicBezTo>
                  <a:cubicBezTo>
                    <a:pt x="1382" y="1333"/>
                    <a:pt x="1566" y="1060"/>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6"/>
            <p:cNvSpPr/>
            <p:nvPr/>
          </p:nvSpPr>
          <p:spPr>
            <a:xfrm>
              <a:off x="7954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4" y="1431"/>
                    <a:pt x="618" y="1508"/>
                    <a:pt x="815" y="1508"/>
                  </a:cubicBezTo>
                  <a:cubicBezTo>
                    <a:pt x="911" y="1508"/>
                    <a:pt x="1008" y="1489"/>
                    <a:pt x="1101"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6"/>
            <p:cNvSpPr/>
            <p:nvPr/>
          </p:nvSpPr>
          <p:spPr>
            <a:xfrm>
              <a:off x="883800" y="1523000"/>
              <a:ext cx="39175" cy="37700"/>
            </a:xfrm>
            <a:custGeom>
              <a:rect b="b" l="l" r="r" t="t"/>
              <a:pathLst>
                <a:path extrusionOk="0" h="1508" w="1567">
                  <a:moveTo>
                    <a:pt x="814" y="0"/>
                  </a:moveTo>
                  <a:cubicBezTo>
                    <a:pt x="509" y="0"/>
                    <a:pt x="234" y="184"/>
                    <a:pt x="117" y="466"/>
                  </a:cubicBezTo>
                  <a:cubicBezTo>
                    <a:pt x="1" y="747"/>
                    <a:pt x="65" y="1071"/>
                    <a:pt x="281" y="1287"/>
                  </a:cubicBezTo>
                  <a:cubicBezTo>
                    <a:pt x="426" y="1431"/>
                    <a:pt x="619" y="1508"/>
                    <a:pt x="816" y="1508"/>
                  </a:cubicBezTo>
                  <a:cubicBezTo>
                    <a:pt x="912" y="1508"/>
                    <a:pt x="1010" y="1489"/>
                    <a:pt x="1102"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6"/>
            <p:cNvSpPr/>
            <p:nvPr/>
          </p:nvSpPr>
          <p:spPr>
            <a:xfrm>
              <a:off x="97372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7" y="1171"/>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6"/>
            <p:cNvSpPr/>
            <p:nvPr/>
          </p:nvSpPr>
          <p:spPr>
            <a:xfrm>
              <a:off x="1060700" y="1523000"/>
              <a:ext cx="39175" cy="37700"/>
            </a:xfrm>
            <a:custGeom>
              <a:rect b="b" l="l" r="r" t="t"/>
              <a:pathLst>
                <a:path extrusionOk="0" h="1508" w="1567">
                  <a:moveTo>
                    <a:pt x="812" y="0"/>
                  </a:moveTo>
                  <a:cubicBezTo>
                    <a:pt x="508" y="0"/>
                    <a:pt x="233" y="184"/>
                    <a:pt x="117" y="466"/>
                  </a:cubicBezTo>
                  <a:cubicBezTo>
                    <a:pt x="0" y="747"/>
                    <a:pt x="65" y="1071"/>
                    <a:pt x="279" y="1287"/>
                  </a:cubicBezTo>
                  <a:cubicBezTo>
                    <a:pt x="424" y="1431"/>
                    <a:pt x="617" y="1508"/>
                    <a:pt x="814" y="1508"/>
                  </a:cubicBezTo>
                  <a:cubicBezTo>
                    <a:pt x="910" y="1508"/>
                    <a:pt x="1008" y="1489"/>
                    <a:pt x="1100" y="1451"/>
                  </a:cubicBezTo>
                  <a:cubicBezTo>
                    <a:pt x="1382" y="1333"/>
                    <a:pt x="1566" y="1060"/>
                    <a:pt x="1566" y="754"/>
                  </a:cubicBezTo>
                  <a:cubicBezTo>
                    <a:pt x="1566" y="337"/>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6"/>
            <p:cNvSpPr/>
            <p:nvPr/>
          </p:nvSpPr>
          <p:spPr>
            <a:xfrm>
              <a:off x="11491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5" y="1431"/>
                    <a:pt x="619" y="1508"/>
                    <a:pt x="815" y="1508"/>
                  </a:cubicBezTo>
                  <a:cubicBezTo>
                    <a:pt x="912" y="1508"/>
                    <a:pt x="1009" y="1489"/>
                    <a:pt x="1102" y="1451"/>
                  </a:cubicBezTo>
                  <a:cubicBezTo>
                    <a:pt x="1384"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6"/>
            <p:cNvSpPr/>
            <p:nvPr/>
          </p:nvSpPr>
          <p:spPr>
            <a:xfrm>
              <a:off x="1237550" y="1523000"/>
              <a:ext cx="39175" cy="37700"/>
            </a:xfrm>
            <a:custGeom>
              <a:rect b="b" l="l" r="r" t="t"/>
              <a:pathLst>
                <a:path extrusionOk="0" h="1508" w="1567">
                  <a:moveTo>
                    <a:pt x="814" y="0"/>
                  </a:moveTo>
                  <a:cubicBezTo>
                    <a:pt x="508" y="0"/>
                    <a:pt x="233" y="184"/>
                    <a:pt x="117" y="466"/>
                  </a:cubicBezTo>
                  <a:cubicBezTo>
                    <a:pt x="0" y="747"/>
                    <a:pt x="65" y="1071"/>
                    <a:pt x="280" y="1287"/>
                  </a:cubicBezTo>
                  <a:cubicBezTo>
                    <a:pt x="425" y="1431"/>
                    <a:pt x="619" y="1508"/>
                    <a:pt x="815" y="1508"/>
                  </a:cubicBezTo>
                  <a:cubicBezTo>
                    <a:pt x="911" y="1508"/>
                    <a:pt x="1008" y="1489"/>
                    <a:pt x="1100"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6"/>
            <p:cNvSpPr/>
            <p:nvPr/>
          </p:nvSpPr>
          <p:spPr>
            <a:xfrm>
              <a:off x="1327475" y="1523000"/>
              <a:ext cx="37675" cy="37675"/>
            </a:xfrm>
            <a:custGeom>
              <a:rect b="b" l="l" r="r" t="t"/>
              <a:pathLst>
                <a:path extrusionOk="0" h="1507" w="1507">
                  <a:moveTo>
                    <a:pt x="753" y="0"/>
                  </a:moveTo>
                  <a:cubicBezTo>
                    <a:pt x="338" y="0"/>
                    <a:pt x="0" y="337"/>
                    <a:pt x="0" y="754"/>
                  </a:cubicBezTo>
                  <a:cubicBezTo>
                    <a:pt x="0" y="1171"/>
                    <a:pt x="338" y="1507"/>
                    <a:pt x="753" y="1507"/>
                  </a:cubicBezTo>
                  <a:cubicBezTo>
                    <a:pt x="1169" y="1507"/>
                    <a:pt x="1507" y="1171"/>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6"/>
            <p:cNvSpPr/>
            <p:nvPr/>
          </p:nvSpPr>
          <p:spPr>
            <a:xfrm>
              <a:off x="1414450" y="1523000"/>
              <a:ext cx="39150" cy="37700"/>
            </a:xfrm>
            <a:custGeom>
              <a:rect b="b" l="l" r="r" t="t"/>
              <a:pathLst>
                <a:path extrusionOk="0" h="1508" w="1566">
                  <a:moveTo>
                    <a:pt x="812" y="0"/>
                  </a:moveTo>
                  <a:cubicBezTo>
                    <a:pt x="508" y="0"/>
                    <a:pt x="233" y="184"/>
                    <a:pt x="116" y="466"/>
                  </a:cubicBezTo>
                  <a:cubicBezTo>
                    <a:pt x="0" y="747"/>
                    <a:pt x="64" y="1071"/>
                    <a:pt x="278" y="1287"/>
                  </a:cubicBezTo>
                  <a:cubicBezTo>
                    <a:pt x="423" y="1431"/>
                    <a:pt x="617" y="1508"/>
                    <a:pt x="813" y="1508"/>
                  </a:cubicBezTo>
                  <a:cubicBezTo>
                    <a:pt x="910" y="1508"/>
                    <a:pt x="1007" y="1489"/>
                    <a:pt x="1100" y="1451"/>
                  </a:cubicBezTo>
                  <a:cubicBezTo>
                    <a:pt x="1382" y="1333"/>
                    <a:pt x="1566" y="1060"/>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6"/>
            <p:cNvSpPr/>
            <p:nvPr/>
          </p:nvSpPr>
          <p:spPr>
            <a:xfrm>
              <a:off x="1502850" y="1523000"/>
              <a:ext cx="39150" cy="37700"/>
            </a:xfrm>
            <a:custGeom>
              <a:rect b="b" l="l" r="r" t="t"/>
              <a:pathLst>
                <a:path extrusionOk="0" h="1508" w="1566">
                  <a:moveTo>
                    <a:pt x="813" y="0"/>
                  </a:moveTo>
                  <a:cubicBezTo>
                    <a:pt x="508" y="0"/>
                    <a:pt x="233" y="184"/>
                    <a:pt x="117" y="466"/>
                  </a:cubicBezTo>
                  <a:cubicBezTo>
                    <a:pt x="0" y="747"/>
                    <a:pt x="64" y="1071"/>
                    <a:pt x="280" y="1287"/>
                  </a:cubicBezTo>
                  <a:cubicBezTo>
                    <a:pt x="425" y="1431"/>
                    <a:pt x="618" y="1508"/>
                    <a:pt x="815" y="1508"/>
                  </a:cubicBezTo>
                  <a:cubicBezTo>
                    <a:pt x="912"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6"/>
            <p:cNvSpPr/>
            <p:nvPr/>
          </p:nvSpPr>
          <p:spPr>
            <a:xfrm>
              <a:off x="457100" y="1617375"/>
              <a:ext cx="23725" cy="36000"/>
            </a:xfrm>
            <a:custGeom>
              <a:rect b="b" l="l" r="r" t="t"/>
              <a:pathLst>
                <a:path extrusionOk="0" h="1440" w="949">
                  <a:moveTo>
                    <a:pt x="194" y="1"/>
                  </a:moveTo>
                  <a:cubicBezTo>
                    <a:pt x="129" y="1"/>
                    <a:pt x="65" y="11"/>
                    <a:pt x="0" y="29"/>
                  </a:cubicBezTo>
                  <a:cubicBezTo>
                    <a:pt x="152" y="507"/>
                    <a:pt x="319" y="978"/>
                    <a:pt x="501" y="1440"/>
                  </a:cubicBezTo>
                  <a:cubicBezTo>
                    <a:pt x="773" y="1320"/>
                    <a:pt x="947" y="1050"/>
                    <a:pt x="949" y="753"/>
                  </a:cubicBezTo>
                  <a:cubicBezTo>
                    <a:pt x="947" y="338"/>
                    <a:pt x="611"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6"/>
            <p:cNvSpPr/>
            <p:nvPr/>
          </p:nvSpPr>
          <p:spPr>
            <a:xfrm>
              <a:off x="530075" y="1617375"/>
              <a:ext cx="39150" cy="37700"/>
            </a:xfrm>
            <a:custGeom>
              <a:rect b="b" l="l" r="r" t="t"/>
              <a:pathLst>
                <a:path extrusionOk="0" h="1508" w="1566">
                  <a:moveTo>
                    <a:pt x="813" y="1"/>
                  </a:moveTo>
                  <a:cubicBezTo>
                    <a:pt x="508" y="1"/>
                    <a:pt x="233" y="185"/>
                    <a:pt x="116" y="465"/>
                  </a:cubicBezTo>
                  <a:cubicBezTo>
                    <a:pt x="0" y="746"/>
                    <a:pt x="64" y="1070"/>
                    <a:pt x="280" y="1286"/>
                  </a:cubicBezTo>
                  <a:cubicBezTo>
                    <a:pt x="425" y="1431"/>
                    <a:pt x="617" y="1507"/>
                    <a:pt x="813" y="1507"/>
                  </a:cubicBezTo>
                  <a:cubicBezTo>
                    <a:pt x="911" y="1507"/>
                    <a:pt x="1008" y="1489"/>
                    <a:pt x="1102" y="1450"/>
                  </a:cubicBezTo>
                  <a:cubicBezTo>
                    <a:pt x="1383" y="1334"/>
                    <a:pt x="1566" y="1059"/>
                    <a:pt x="1566" y="753"/>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6"/>
            <p:cNvSpPr/>
            <p:nvPr/>
          </p:nvSpPr>
          <p:spPr>
            <a:xfrm>
              <a:off x="6185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8" y="1489"/>
                    <a:pt x="1101" y="1450"/>
                  </a:cubicBezTo>
                  <a:cubicBezTo>
                    <a:pt x="1383" y="1334"/>
                    <a:pt x="1567" y="1059"/>
                    <a:pt x="1567" y="753"/>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6"/>
            <p:cNvSpPr/>
            <p:nvPr/>
          </p:nvSpPr>
          <p:spPr>
            <a:xfrm>
              <a:off x="706950" y="1617375"/>
              <a:ext cx="39175" cy="37700"/>
            </a:xfrm>
            <a:custGeom>
              <a:rect b="b" l="l" r="r" t="t"/>
              <a:pathLst>
                <a:path extrusionOk="0" h="1508" w="1567">
                  <a:moveTo>
                    <a:pt x="812" y="1"/>
                  </a:moveTo>
                  <a:cubicBezTo>
                    <a:pt x="509" y="1"/>
                    <a:pt x="234" y="185"/>
                    <a:pt x="117" y="466"/>
                  </a:cubicBezTo>
                  <a:cubicBezTo>
                    <a:pt x="1" y="746"/>
                    <a:pt x="65" y="1070"/>
                    <a:pt x="281" y="1286"/>
                  </a:cubicBezTo>
                  <a:cubicBezTo>
                    <a:pt x="424" y="1431"/>
                    <a:pt x="616" y="1507"/>
                    <a:pt x="812" y="1507"/>
                  </a:cubicBezTo>
                  <a:cubicBezTo>
                    <a:pt x="910" y="1507"/>
                    <a:pt x="1007" y="1489"/>
                    <a:pt x="1101"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6"/>
            <p:cNvSpPr/>
            <p:nvPr/>
          </p:nvSpPr>
          <p:spPr>
            <a:xfrm>
              <a:off x="7954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3" y="1507"/>
                  </a:cubicBezTo>
                  <a:cubicBezTo>
                    <a:pt x="910" y="1507"/>
                    <a:pt x="1008"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6"/>
            <p:cNvSpPr/>
            <p:nvPr/>
          </p:nvSpPr>
          <p:spPr>
            <a:xfrm>
              <a:off x="8838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6"/>
            <p:cNvSpPr/>
            <p:nvPr/>
          </p:nvSpPr>
          <p:spPr>
            <a:xfrm>
              <a:off x="972250" y="1617375"/>
              <a:ext cx="39175" cy="37700"/>
            </a:xfrm>
            <a:custGeom>
              <a:rect b="b" l="l" r="r" t="t"/>
              <a:pathLst>
                <a:path extrusionOk="0" h="1508" w="1567">
                  <a:moveTo>
                    <a:pt x="814" y="1"/>
                  </a:moveTo>
                  <a:cubicBezTo>
                    <a:pt x="508" y="1"/>
                    <a:pt x="233" y="185"/>
                    <a:pt x="117" y="465"/>
                  </a:cubicBezTo>
                  <a:cubicBezTo>
                    <a:pt x="1" y="746"/>
                    <a:pt x="65" y="1070"/>
                    <a:pt x="281" y="1286"/>
                  </a:cubicBezTo>
                  <a:cubicBezTo>
                    <a:pt x="424" y="1431"/>
                    <a:pt x="616" y="1507"/>
                    <a:pt x="812" y="1507"/>
                  </a:cubicBezTo>
                  <a:cubicBezTo>
                    <a:pt x="909" y="1507"/>
                    <a:pt x="1007"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6"/>
            <p:cNvSpPr/>
            <p:nvPr/>
          </p:nvSpPr>
          <p:spPr>
            <a:xfrm>
              <a:off x="1060700" y="1617375"/>
              <a:ext cx="39175" cy="37700"/>
            </a:xfrm>
            <a:custGeom>
              <a:rect b="b" l="l" r="r" t="t"/>
              <a:pathLst>
                <a:path extrusionOk="0" h="1508" w="1567">
                  <a:moveTo>
                    <a:pt x="812" y="1"/>
                  </a:moveTo>
                  <a:cubicBezTo>
                    <a:pt x="508" y="1"/>
                    <a:pt x="233" y="185"/>
                    <a:pt x="117" y="465"/>
                  </a:cubicBezTo>
                  <a:cubicBezTo>
                    <a:pt x="0" y="746"/>
                    <a:pt x="65" y="1070"/>
                    <a:pt x="279" y="1286"/>
                  </a:cubicBezTo>
                  <a:cubicBezTo>
                    <a:pt x="423" y="1431"/>
                    <a:pt x="616" y="1507"/>
                    <a:pt x="812" y="1507"/>
                  </a:cubicBezTo>
                  <a:cubicBezTo>
                    <a:pt x="909" y="1507"/>
                    <a:pt x="1007" y="1489"/>
                    <a:pt x="1100"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6"/>
            <p:cNvSpPr/>
            <p:nvPr/>
          </p:nvSpPr>
          <p:spPr>
            <a:xfrm>
              <a:off x="11491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6"/>
            <p:cNvSpPr/>
            <p:nvPr/>
          </p:nvSpPr>
          <p:spPr>
            <a:xfrm>
              <a:off x="1237550" y="1617375"/>
              <a:ext cx="39175" cy="37700"/>
            </a:xfrm>
            <a:custGeom>
              <a:rect b="b" l="l" r="r" t="t"/>
              <a:pathLst>
                <a:path extrusionOk="0" h="1508" w="1567">
                  <a:moveTo>
                    <a:pt x="814" y="1"/>
                  </a:moveTo>
                  <a:cubicBezTo>
                    <a:pt x="508" y="1"/>
                    <a:pt x="233" y="185"/>
                    <a:pt x="117" y="466"/>
                  </a:cubicBezTo>
                  <a:cubicBezTo>
                    <a:pt x="0" y="746"/>
                    <a:pt x="65" y="1070"/>
                    <a:pt x="280" y="1286"/>
                  </a:cubicBezTo>
                  <a:cubicBezTo>
                    <a:pt x="425" y="1431"/>
                    <a:pt x="618" y="1507"/>
                    <a:pt x="814" y="1507"/>
                  </a:cubicBezTo>
                  <a:cubicBezTo>
                    <a:pt x="911" y="1507"/>
                    <a:pt x="1009" y="1489"/>
                    <a:pt x="1102"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6"/>
            <p:cNvSpPr/>
            <p:nvPr/>
          </p:nvSpPr>
          <p:spPr>
            <a:xfrm>
              <a:off x="1326000" y="1617375"/>
              <a:ext cx="39150" cy="37700"/>
            </a:xfrm>
            <a:custGeom>
              <a:rect b="b" l="l" r="r" t="t"/>
              <a:pathLst>
                <a:path extrusionOk="0" h="1508" w="1566">
                  <a:moveTo>
                    <a:pt x="812" y="1"/>
                  </a:moveTo>
                  <a:cubicBezTo>
                    <a:pt x="508" y="1"/>
                    <a:pt x="233" y="185"/>
                    <a:pt x="117" y="466"/>
                  </a:cubicBezTo>
                  <a:cubicBezTo>
                    <a:pt x="0" y="746"/>
                    <a:pt x="64" y="1070"/>
                    <a:pt x="280" y="1286"/>
                  </a:cubicBezTo>
                  <a:cubicBezTo>
                    <a:pt x="424"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6"/>
            <p:cNvSpPr/>
            <p:nvPr/>
          </p:nvSpPr>
          <p:spPr>
            <a:xfrm>
              <a:off x="1414450" y="1617375"/>
              <a:ext cx="39150" cy="37700"/>
            </a:xfrm>
            <a:custGeom>
              <a:rect b="b" l="l" r="r" t="t"/>
              <a:pathLst>
                <a:path extrusionOk="0" h="1508" w="1566">
                  <a:moveTo>
                    <a:pt x="812" y="1"/>
                  </a:moveTo>
                  <a:cubicBezTo>
                    <a:pt x="508" y="1"/>
                    <a:pt x="233" y="185"/>
                    <a:pt x="116" y="466"/>
                  </a:cubicBezTo>
                  <a:cubicBezTo>
                    <a:pt x="0" y="746"/>
                    <a:pt x="64" y="1070"/>
                    <a:pt x="278" y="1286"/>
                  </a:cubicBezTo>
                  <a:cubicBezTo>
                    <a:pt x="423"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6"/>
            <p:cNvSpPr/>
            <p:nvPr/>
          </p:nvSpPr>
          <p:spPr>
            <a:xfrm>
              <a:off x="1504325" y="1617375"/>
              <a:ext cx="23725" cy="36000"/>
            </a:xfrm>
            <a:custGeom>
              <a:rect b="b" l="l" r="r" t="t"/>
              <a:pathLst>
                <a:path extrusionOk="0" h="1440" w="949">
                  <a:moveTo>
                    <a:pt x="754" y="1"/>
                  </a:moveTo>
                  <a:cubicBezTo>
                    <a:pt x="338" y="1"/>
                    <a:pt x="0" y="338"/>
                    <a:pt x="0" y="753"/>
                  </a:cubicBezTo>
                  <a:cubicBezTo>
                    <a:pt x="2" y="1050"/>
                    <a:pt x="176" y="1320"/>
                    <a:pt x="447" y="1440"/>
                  </a:cubicBezTo>
                  <a:cubicBezTo>
                    <a:pt x="630" y="978"/>
                    <a:pt x="797" y="507"/>
                    <a:pt x="948" y="29"/>
                  </a:cubicBezTo>
                  <a:cubicBezTo>
                    <a:pt x="884" y="11"/>
                    <a:pt x="820"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6"/>
            <p:cNvSpPr/>
            <p:nvPr/>
          </p:nvSpPr>
          <p:spPr>
            <a:xfrm>
              <a:off x="530075" y="1711725"/>
              <a:ext cx="39150" cy="37700"/>
            </a:xfrm>
            <a:custGeom>
              <a:rect b="b" l="l" r="r" t="t"/>
              <a:pathLst>
                <a:path extrusionOk="0" h="1508" w="1566">
                  <a:moveTo>
                    <a:pt x="813" y="1"/>
                  </a:moveTo>
                  <a:cubicBezTo>
                    <a:pt x="508" y="1"/>
                    <a:pt x="233" y="185"/>
                    <a:pt x="116" y="466"/>
                  </a:cubicBezTo>
                  <a:cubicBezTo>
                    <a:pt x="0" y="748"/>
                    <a:pt x="64" y="1072"/>
                    <a:pt x="280" y="1286"/>
                  </a:cubicBezTo>
                  <a:cubicBezTo>
                    <a:pt x="425" y="1431"/>
                    <a:pt x="617" y="1507"/>
                    <a:pt x="813" y="1507"/>
                  </a:cubicBezTo>
                  <a:cubicBezTo>
                    <a:pt x="911" y="1507"/>
                    <a:pt x="1008" y="1489"/>
                    <a:pt x="1102" y="1450"/>
                  </a:cubicBezTo>
                  <a:cubicBezTo>
                    <a:pt x="1382" y="1334"/>
                    <a:pt x="1566" y="1059"/>
                    <a:pt x="1566" y="755"/>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6"/>
            <p:cNvSpPr/>
            <p:nvPr/>
          </p:nvSpPr>
          <p:spPr>
            <a:xfrm>
              <a:off x="61997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8" y="1170"/>
                    <a:pt x="1508" y="755"/>
                  </a:cubicBezTo>
                  <a:cubicBezTo>
                    <a:pt x="1508"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6"/>
            <p:cNvSpPr/>
            <p:nvPr/>
          </p:nvSpPr>
          <p:spPr>
            <a:xfrm>
              <a:off x="706950" y="1711725"/>
              <a:ext cx="39175" cy="37700"/>
            </a:xfrm>
            <a:custGeom>
              <a:rect b="b" l="l" r="r" t="t"/>
              <a:pathLst>
                <a:path extrusionOk="0" h="1508" w="1567">
                  <a:moveTo>
                    <a:pt x="812" y="1"/>
                  </a:moveTo>
                  <a:cubicBezTo>
                    <a:pt x="509" y="1"/>
                    <a:pt x="234" y="185"/>
                    <a:pt x="117" y="466"/>
                  </a:cubicBezTo>
                  <a:cubicBezTo>
                    <a:pt x="1" y="748"/>
                    <a:pt x="65" y="1072"/>
                    <a:pt x="281" y="1286"/>
                  </a:cubicBezTo>
                  <a:cubicBezTo>
                    <a:pt x="424" y="1431"/>
                    <a:pt x="616" y="1507"/>
                    <a:pt x="812" y="1507"/>
                  </a:cubicBezTo>
                  <a:cubicBezTo>
                    <a:pt x="910" y="1507"/>
                    <a:pt x="1007" y="1489"/>
                    <a:pt x="1101"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6"/>
            <p:cNvSpPr/>
            <p:nvPr/>
          </p:nvSpPr>
          <p:spPr>
            <a:xfrm>
              <a:off x="7954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4" y="1431"/>
                    <a:pt x="617" y="1507"/>
                    <a:pt x="813" y="1507"/>
                  </a:cubicBezTo>
                  <a:cubicBezTo>
                    <a:pt x="910" y="1507"/>
                    <a:pt x="1008" y="1489"/>
                    <a:pt x="1101"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6"/>
            <p:cNvSpPr/>
            <p:nvPr/>
          </p:nvSpPr>
          <p:spPr>
            <a:xfrm>
              <a:off x="883800" y="1711725"/>
              <a:ext cx="39175" cy="37700"/>
            </a:xfrm>
            <a:custGeom>
              <a:rect b="b" l="l" r="r" t="t"/>
              <a:pathLst>
                <a:path extrusionOk="0" h="1508" w="1567">
                  <a:moveTo>
                    <a:pt x="814" y="1"/>
                  </a:moveTo>
                  <a:cubicBezTo>
                    <a:pt x="509" y="1"/>
                    <a:pt x="234" y="185"/>
                    <a:pt x="117" y="466"/>
                  </a:cubicBezTo>
                  <a:cubicBezTo>
                    <a:pt x="1" y="748"/>
                    <a:pt x="65" y="1072"/>
                    <a:pt x="281" y="1286"/>
                  </a:cubicBezTo>
                  <a:cubicBezTo>
                    <a:pt x="425" y="1431"/>
                    <a:pt x="618" y="1507"/>
                    <a:pt x="814" y="1507"/>
                  </a:cubicBezTo>
                  <a:cubicBezTo>
                    <a:pt x="911" y="1507"/>
                    <a:pt x="1009" y="1489"/>
                    <a:pt x="1102"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6"/>
            <p:cNvSpPr/>
            <p:nvPr/>
          </p:nvSpPr>
          <p:spPr>
            <a:xfrm>
              <a:off x="97372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7" y="1170"/>
                    <a:pt x="1507" y="755"/>
                  </a:cubicBezTo>
                  <a:cubicBezTo>
                    <a:pt x="1507"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6"/>
            <p:cNvSpPr/>
            <p:nvPr/>
          </p:nvSpPr>
          <p:spPr>
            <a:xfrm>
              <a:off x="1060700" y="1711725"/>
              <a:ext cx="39175" cy="37700"/>
            </a:xfrm>
            <a:custGeom>
              <a:rect b="b" l="l" r="r" t="t"/>
              <a:pathLst>
                <a:path extrusionOk="0" h="1508" w="1567">
                  <a:moveTo>
                    <a:pt x="812" y="1"/>
                  </a:moveTo>
                  <a:cubicBezTo>
                    <a:pt x="508" y="1"/>
                    <a:pt x="233" y="185"/>
                    <a:pt x="117" y="466"/>
                  </a:cubicBezTo>
                  <a:cubicBezTo>
                    <a:pt x="0" y="748"/>
                    <a:pt x="65" y="1072"/>
                    <a:pt x="279" y="1286"/>
                  </a:cubicBezTo>
                  <a:cubicBezTo>
                    <a:pt x="423" y="1431"/>
                    <a:pt x="616" y="1507"/>
                    <a:pt x="812" y="1507"/>
                  </a:cubicBezTo>
                  <a:cubicBezTo>
                    <a:pt x="909" y="1507"/>
                    <a:pt x="1007" y="1489"/>
                    <a:pt x="1100"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6"/>
            <p:cNvSpPr/>
            <p:nvPr/>
          </p:nvSpPr>
          <p:spPr>
            <a:xfrm>
              <a:off x="11491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5" y="1431"/>
                    <a:pt x="618" y="1507"/>
                    <a:pt x="814" y="1507"/>
                  </a:cubicBezTo>
                  <a:cubicBezTo>
                    <a:pt x="911" y="1507"/>
                    <a:pt x="1009" y="1489"/>
                    <a:pt x="1102" y="1450"/>
                  </a:cubicBezTo>
                  <a:cubicBezTo>
                    <a:pt x="1384"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6"/>
            <p:cNvSpPr/>
            <p:nvPr/>
          </p:nvSpPr>
          <p:spPr>
            <a:xfrm>
              <a:off x="1237550" y="1711725"/>
              <a:ext cx="39175" cy="37700"/>
            </a:xfrm>
            <a:custGeom>
              <a:rect b="b" l="l" r="r" t="t"/>
              <a:pathLst>
                <a:path extrusionOk="0" h="1508" w="1567">
                  <a:moveTo>
                    <a:pt x="814" y="1"/>
                  </a:moveTo>
                  <a:cubicBezTo>
                    <a:pt x="508" y="1"/>
                    <a:pt x="233" y="185"/>
                    <a:pt x="117" y="466"/>
                  </a:cubicBezTo>
                  <a:cubicBezTo>
                    <a:pt x="0" y="748"/>
                    <a:pt x="65" y="1072"/>
                    <a:pt x="280" y="1286"/>
                  </a:cubicBezTo>
                  <a:cubicBezTo>
                    <a:pt x="425" y="1431"/>
                    <a:pt x="618" y="1507"/>
                    <a:pt x="813" y="1507"/>
                  </a:cubicBezTo>
                  <a:cubicBezTo>
                    <a:pt x="910" y="1507"/>
                    <a:pt x="1008" y="1489"/>
                    <a:pt x="1100"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6"/>
            <p:cNvSpPr/>
            <p:nvPr/>
          </p:nvSpPr>
          <p:spPr>
            <a:xfrm>
              <a:off x="1327475" y="1711725"/>
              <a:ext cx="37675" cy="37700"/>
            </a:xfrm>
            <a:custGeom>
              <a:rect b="b" l="l" r="r" t="t"/>
              <a:pathLst>
                <a:path extrusionOk="0" h="1508" w="1507">
                  <a:moveTo>
                    <a:pt x="753" y="1"/>
                  </a:moveTo>
                  <a:cubicBezTo>
                    <a:pt x="338" y="1"/>
                    <a:pt x="0" y="338"/>
                    <a:pt x="0" y="755"/>
                  </a:cubicBezTo>
                  <a:cubicBezTo>
                    <a:pt x="0" y="1170"/>
                    <a:pt x="338" y="1507"/>
                    <a:pt x="753" y="1507"/>
                  </a:cubicBezTo>
                  <a:cubicBezTo>
                    <a:pt x="1169" y="1507"/>
                    <a:pt x="1507" y="1170"/>
                    <a:pt x="1507" y="755"/>
                  </a:cubicBezTo>
                  <a:cubicBezTo>
                    <a:pt x="1507" y="338"/>
                    <a:pt x="1169" y="1"/>
                    <a:pt x="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6"/>
            <p:cNvSpPr/>
            <p:nvPr/>
          </p:nvSpPr>
          <p:spPr>
            <a:xfrm>
              <a:off x="1414450" y="1711725"/>
              <a:ext cx="39150" cy="37700"/>
            </a:xfrm>
            <a:custGeom>
              <a:rect b="b" l="l" r="r" t="t"/>
              <a:pathLst>
                <a:path extrusionOk="0" h="1508" w="1566">
                  <a:moveTo>
                    <a:pt x="812" y="1"/>
                  </a:moveTo>
                  <a:cubicBezTo>
                    <a:pt x="508" y="1"/>
                    <a:pt x="233" y="185"/>
                    <a:pt x="116" y="466"/>
                  </a:cubicBezTo>
                  <a:cubicBezTo>
                    <a:pt x="0" y="748"/>
                    <a:pt x="64" y="1072"/>
                    <a:pt x="278" y="1286"/>
                  </a:cubicBezTo>
                  <a:cubicBezTo>
                    <a:pt x="423" y="1431"/>
                    <a:pt x="616" y="1507"/>
                    <a:pt x="812" y="1507"/>
                  </a:cubicBezTo>
                  <a:cubicBezTo>
                    <a:pt x="909" y="1507"/>
                    <a:pt x="1007" y="1489"/>
                    <a:pt x="1100" y="1450"/>
                  </a:cubicBezTo>
                  <a:cubicBezTo>
                    <a:pt x="1382" y="1334"/>
                    <a:pt x="1566" y="1059"/>
                    <a:pt x="1566" y="755"/>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6"/>
            <p:cNvSpPr/>
            <p:nvPr/>
          </p:nvSpPr>
          <p:spPr>
            <a:xfrm>
              <a:off x="6185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5" y="1432"/>
                    <a:pt x="618" y="1509"/>
                    <a:pt x="815" y="1509"/>
                  </a:cubicBezTo>
                  <a:cubicBezTo>
                    <a:pt x="911" y="1509"/>
                    <a:pt x="1009" y="1490"/>
                    <a:pt x="1101" y="1452"/>
                  </a:cubicBezTo>
                  <a:cubicBezTo>
                    <a:pt x="1383" y="1334"/>
                    <a:pt x="1567" y="1060"/>
                    <a:pt x="1567" y="755"/>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6"/>
            <p:cNvSpPr/>
            <p:nvPr/>
          </p:nvSpPr>
          <p:spPr>
            <a:xfrm>
              <a:off x="706950" y="1806075"/>
              <a:ext cx="39175" cy="37725"/>
            </a:xfrm>
            <a:custGeom>
              <a:rect b="b" l="l" r="r" t="t"/>
              <a:pathLst>
                <a:path extrusionOk="0" h="1509" w="1567">
                  <a:moveTo>
                    <a:pt x="812" y="1"/>
                  </a:moveTo>
                  <a:cubicBezTo>
                    <a:pt x="509" y="1"/>
                    <a:pt x="234"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6"/>
            <p:cNvSpPr/>
            <p:nvPr/>
          </p:nvSpPr>
          <p:spPr>
            <a:xfrm>
              <a:off x="7954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8" y="1509"/>
                    <a:pt x="815" y="1509"/>
                  </a:cubicBezTo>
                  <a:cubicBezTo>
                    <a:pt x="911"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6"/>
            <p:cNvSpPr/>
            <p:nvPr/>
          </p:nvSpPr>
          <p:spPr>
            <a:xfrm>
              <a:off x="8838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6" y="1432"/>
                    <a:pt x="619" y="1509"/>
                    <a:pt x="816" y="1509"/>
                  </a:cubicBezTo>
                  <a:cubicBezTo>
                    <a:pt x="912" y="1509"/>
                    <a:pt x="1010" y="1490"/>
                    <a:pt x="1102"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6"/>
            <p:cNvSpPr/>
            <p:nvPr/>
          </p:nvSpPr>
          <p:spPr>
            <a:xfrm>
              <a:off x="97225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6"/>
            <p:cNvSpPr/>
            <p:nvPr/>
          </p:nvSpPr>
          <p:spPr>
            <a:xfrm>
              <a:off x="1060700" y="1806075"/>
              <a:ext cx="39175" cy="37725"/>
            </a:xfrm>
            <a:custGeom>
              <a:rect b="b" l="l" r="r" t="t"/>
              <a:pathLst>
                <a:path extrusionOk="0" h="1509" w="1567">
                  <a:moveTo>
                    <a:pt x="812" y="1"/>
                  </a:moveTo>
                  <a:cubicBezTo>
                    <a:pt x="508" y="1"/>
                    <a:pt x="233" y="185"/>
                    <a:pt x="117" y="466"/>
                  </a:cubicBezTo>
                  <a:cubicBezTo>
                    <a:pt x="0" y="748"/>
                    <a:pt x="65" y="1072"/>
                    <a:pt x="279" y="1288"/>
                  </a:cubicBezTo>
                  <a:cubicBezTo>
                    <a:pt x="424" y="1432"/>
                    <a:pt x="617" y="1509"/>
                    <a:pt x="814" y="1509"/>
                  </a:cubicBezTo>
                  <a:cubicBezTo>
                    <a:pt x="910" y="1509"/>
                    <a:pt x="1008" y="1490"/>
                    <a:pt x="1100" y="1452"/>
                  </a:cubicBezTo>
                  <a:cubicBezTo>
                    <a:pt x="1382" y="1334"/>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6"/>
            <p:cNvSpPr/>
            <p:nvPr/>
          </p:nvSpPr>
          <p:spPr>
            <a:xfrm>
              <a:off x="11491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5" y="1432"/>
                    <a:pt x="619" y="1509"/>
                    <a:pt x="815" y="1509"/>
                  </a:cubicBezTo>
                  <a:cubicBezTo>
                    <a:pt x="912" y="1509"/>
                    <a:pt x="1009" y="1490"/>
                    <a:pt x="1102" y="1452"/>
                  </a:cubicBezTo>
                  <a:cubicBezTo>
                    <a:pt x="1384"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6"/>
            <p:cNvSpPr/>
            <p:nvPr/>
          </p:nvSpPr>
          <p:spPr>
            <a:xfrm>
              <a:off x="1237550" y="1806075"/>
              <a:ext cx="39175" cy="37725"/>
            </a:xfrm>
            <a:custGeom>
              <a:rect b="b" l="l" r="r" t="t"/>
              <a:pathLst>
                <a:path extrusionOk="0" h="1509" w="1567">
                  <a:moveTo>
                    <a:pt x="814" y="1"/>
                  </a:moveTo>
                  <a:cubicBezTo>
                    <a:pt x="508" y="1"/>
                    <a:pt x="233" y="185"/>
                    <a:pt x="117" y="466"/>
                  </a:cubicBezTo>
                  <a:cubicBezTo>
                    <a:pt x="0" y="748"/>
                    <a:pt x="65" y="1072"/>
                    <a:pt x="280" y="1288"/>
                  </a:cubicBezTo>
                  <a:cubicBezTo>
                    <a:pt x="425" y="1432"/>
                    <a:pt x="619" y="1509"/>
                    <a:pt x="815" y="1509"/>
                  </a:cubicBezTo>
                  <a:cubicBezTo>
                    <a:pt x="911" y="1509"/>
                    <a:pt x="1008" y="1490"/>
                    <a:pt x="1100" y="1452"/>
                  </a:cubicBezTo>
                  <a:cubicBezTo>
                    <a:pt x="1382"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6"/>
            <p:cNvSpPr/>
            <p:nvPr/>
          </p:nvSpPr>
          <p:spPr>
            <a:xfrm>
              <a:off x="1326000" y="1806075"/>
              <a:ext cx="39150" cy="37725"/>
            </a:xfrm>
            <a:custGeom>
              <a:rect b="b" l="l" r="r" t="t"/>
              <a:pathLst>
                <a:path extrusionOk="0" h="1509" w="1566">
                  <a:moveTo>
                    <a:pt x="812" y="1"/>
                  </a:moveTo>
                  <a:cubicBezTo>
                    <a:pt x="508" y="1"/>
                    <a:pt x="233" y="185"/>
                    <a:pt x="117" y="466"/>
                  </a:cubicBezTo>
                  <a:cubicBezTo>
                    <a:pt x="0" y="748"/>
                    <a:pt x="64" y="1072"/>
                    <a:pt x="280" y="1288"/>
                  </a:cubicBezTo>
                  <a:cubicBezTo>
                    <a:pt x="424" y="1432"/>
                    <a:pt x="617" y="1509"/>
                    <a:pt x="813" y="1509"/>
                  </a:cubicBezTo>
                  <a:cubicBezTo>
                    <a:pt x="910" y="1509"/>
                    <a:pt x="1007" y="1490"/>
                    <a:pt x="1100" y="1452"/>
                  </a:cubicBezTo>
                  <a:cubicBezTo>
                    <a:pt x="1382" y="1334"/>
                    <a:pt x="1566" y="1060"/>
                    <a:pt x="1566" y="755"/>
                  </a:cubicBezTo>
                  <a:cubicBezTo>
                    <a:pt x="1566" y="338"/>
                    <a:pt x="1228"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6"/>
            <p:cNvSpPr/>
            <p:nvPr/>
          </p:nvSpPr>
          <p:spPr>
            <a:xfrm>
              <a:off x="706950" y="1900475"/>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6"/>
            <p:cNvSpPr/>
            <p:nvPr/>
          </p:nvSpPr>
          <p:spPr>
            <a:xfrm>
              <a:off x="7954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6"/>
            <p:cNvSpPr/>
            <p:nvPr/>
          </p:nvSpPr>
          <p:spPr>
            <a:xfrm>
              <a:off x="883800" y="1900475"/>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6"/>
            <p:cNvSpPr/>
            <p:nvPr/>
          </p:nvSpPr>
          <p:spPr>
            <a:xfrm>
              <a:off x="972250" y="1900475"/>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6"/>
            <p:cNvSpPr/>
            <p:nvPr/>
          </p:nvSpPr>
          <p:spPr>
            <a:xfrm>
              <a:off x="1060700" y="1900475"/>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6"/>
            <p:cNvSpPr/>
            <p:nvPr/>
          </p:nvSpPr>
          <p:spPr>
            <a:xfrm>
              <a:off x="11491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6"/>
            <p:cNvSpPr/>
            <p:nvPr/>
          </p:nvSpPr>
          <p:spPr>
            <a:xfrm>
              <a:off x="1237550" y="1900475"/>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6"/>
            <p:cNvSpPr/>
            <p:nvPr/>
          </p:nvSpPr>
          <p:spPr>
            <a:xfrm>
              <a:off x="891050" y="1994825"/>
              <a:ext cx="29600" cy="9975"/>
            </a:xfrm>
            <a:custGeom>
              <a:rect b="b" l="l" r="r" t="t"/>
              <a:pathLst>
                <a:path extrusionOk="0" h="399" w="1184">
                  <a:moveTo>
                    <a:pt x="524" y="1"/>
                  </a:moveTo>
                  <a:cubicBezTo>
                    <a:pt x="328" y="1"/>
                    <a:pt x="139" y="78"/>
                    <a:pt x="1" y="213"/>
                  </a:cubicBezTo>
                  <a:cubicBezTo>
                    <a:pt x="391" y="286"/>
                    <a:pt x="785" y="346"/>
                    <a:pt x="1184" y="399"/>
                  </a:cubicBezTo>
                  <a:cubicBezTo>
                    <a:pt x="1054" y="154"/>
                    <a:pt x="801" y="2"/>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6"/>
            <p:cNvSpPr/>
            <p:nvPr/>
          </p:nvSpPr>
          <p:spPr>
            <a:xfrm>
              <a:off x="974350" y="1994825"/>
              <a:ext cx="36425" cy="14525"/>
            </a:xfrm>
            <a:custGeom>
              <a:rect b="b" l="l" r="r" t="t"/>
              <a:pathLst>
                <a:path extrusionOk="0" h="581" w="1457">
                  <a:moveTo>
                    <a:pt x="730" y="1"/>
                  </a:moveTo>
                  <a:cubicBezTo>
                    <a:pt x="386" y="2"/>
                    <a:pt x="85" y="235"/>
                    <a:pt x="1" y="567"/>
                  </a:cubicBezTo>
                  <a:cubicBezTo>
                    <a:pt x="244" y="576"/>
                    <a:pt x="485" y="581"/>
                    <a:pt x="730" y="581"/>
                  </a:cubicBezTo>
                  <a:cubicBezTo>
                    <a:pt x="973" y="581"/>
                    <a:pt x="1214" y="576"/>
                    <a:pt x="1457" y="567"/>
                  </a:cubicBezTo>
                  <a:cubicBezTo>
                    <a:pt x="1373" y="235"/>
                    <a:pt x="1072" y="2"/>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6"/>
            <p:cNvSpPr/>
            <p:nvPr/>
          </p:nvSpPr>
          <p:spPr>
            <a:xfrm>
              <a:off x="1064500" y="1994850"/>
              <a:ext cx="29625" cy="9950"/>
            </a:xfrm>
            <a:custGeom>
              <a:rect b="b" l="l" r="r" t="t"/>
              <a:pathLst>
                <a:path extrusionOk="0" h="398" w="1185">
                  <a:moveTo>
                    <a:pt x="662" y="0"/>
                  </a:moveTo>
                  <a:cubicBezTo>
                    <a:pt x="398" y="0"/>
                    <a:pt x="138" y="139"/>
                    <a:pt x="0" y="398"/>
                  </a:cubicBezTo>
                  <a:cubicBezTo>
                    <a:pt x="398" y="345"/>
                    <a:pt x="793" y="285"/>
                    <a:pt x="1185" y="214"/>
                  </a:cubicBezTo>
                  <a:cubicBezTo>
                    <a:pt x="1037" y="69"/>
                    <a:pt x="848" y="0"/>
                    <a:pt x="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36"/>
          <p:cNvGrpSpPr/>
          <p:nvPr/>
        </p:nvGrpSpPr>
        <p:grpSpPr>
          <a:xfrm>
            <a:off x="5710791" y="4269988"/>
            <a:ext cx="1502706" cy="1502670"/>
            <a:chOff x="2817100" y="2404400"/>
            <a:chExt cx="1024200" cy="1024175"/>
          </a:xfrm>
        </p:grpSpPr>
        <p:sp>
          <p:nvSpPr>
            <p:cNvPr id="996" name="Google Shape;996;p36"/>
            <p:cNvSpPr/>
            <p:nvPr/>
          </p:nvSpPr>
          <p:spPr>
            <a:xfrm>
              <a:off x="2817100" y="2404400"/>
              <a:ext cx="1024200" cy="1024175"/>
            </a:xfrm>
            <a:custGeom>
              <a:rect b="b" l="l" r="r" t="t"/>
              <a:pathLst>
                <a:path extrusionOk="0" h="40967" w="40968">
                  <a:moveTo>
                    <a:pt x="20485" y="1440"/>
                  </a:moveTo>
                  <a:cubicBezTo>
                    <a:pt x="30985" y="1440"/>
                    <a:pt x="39527" y="9983"/>
                    <a:pt x="39527" y="20484"/>
                  </a:cubicBezTo>
                  <a:cubicBezTo>
                    <a:pt x="39527" y="30984"/>
                    <a:pt x="30984" y="39528"/>
                    <a:pt x="20485" y="39528"/>
                  </a:cubicBezTo>
                  <a:cubicBezTo>
                    <a:pt x="9984" y="39528"/>
                    <a:pt x="1441" y="30984"/>
                    <a:pt x="1441" y="20484"/>
                  </a:cubicBezTo>
                  <a:cubicBezTo>
                    <a:pt x="1441" y="9983"/>
                    <a:pt x="9984" y="1440"/>
                    <a:pt x="20485" y="1440"/>
                  </a:cubicBezTo>
                  <a:close/>
                  <a:moveTo>
                    <a:pt x="20485" y="1"/>
                  </a:moveTo>
                  <a:cubicBezTo>
                    <a:pt x="9190" y="1"/>
                    <a:pt x="0" y="9189"/>
                    <a:pt x="0" y="20484"/>
                  </a:cubicBezTo>
                  <a:cubicBezTo>
                    <a:pt x="0" y="31779"/>
                    <a:pt x="9190" y="40967"/>
                    <a:pt x="20485" y="40967"/>
                  </a:cubicBezTo>
                  <a:cubicBezTo>
                    <a:pt x="31778" y="40967"/>
                    <a:pt x="40968" y="31777"/>
                    <a:pt x="40968" y="20484"/>
                  </a:cubicBezTo>
                  <a:cubicBezTo>
                    <a:pt x="40968" y="9190"/>
                    <a:pt x="31778" y="1"/>
                    <a:pt x="20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6"/>
            <p:cNvSpPr/>
            <p:nvPr/>
          </p:nvSpPr>
          <p:spPr>
            <a:xfrm>
              <a:off x="2938350" y="2525675"/>
              <a:ext cx="781700" cy="781650"/>
            </a:xfrm>
            <a:custGeom>
              <a:rect b="b" l="l" r="r" t="t"/>
              <a:pathLst>
                <a:path extrusionOk="0" h="31266" w="31268">
                  <a:moveTo>
                    <a:pt x="15635" y="1439"/>
                  </a:moveTo>
                  <a:cubicBezTo>
                    <a:pt x="23460" y="1439"/>
                    <a:pt x="29827" y="7806"/>
                    <a:pt x="29827" y="15633"/>
                  </a:cubicBezTo>
                  <a:cubicBezTo>
                    <a:pt x="29827" y="23457"/>
                    <a:pt x="23460" y="29825"/>
                    <a:pt x="15635" y="29825"/>
                  </a:cubicBezTo>
                  <a:cubicBezTo>
                    <a:pt x="7808" y="29825"/>
                    <a:pt x="1441" y="23457"/>
                    <a:pt x="1441" y="15633"/>
                  </a:cubicBezTo>
                  <a:cubicBezTo>
                    <a:pt x="1441" y="7806"/>
                    <a:pt x="7808" y="1439"/>
                    <a:pt x="15635" y="1439"/>
                  </a:cubicBezTo>
                  <a:close/>
                  <a:moveTo>
                    <a:pt x="15635" y="0"/>
                  </a:moveTo>
                  <a:cubicBezTo>
                    <a:pt x="7014" y="0"/>
                    <a:pt x="1" y="7012"/>
                    <a:pt x="1" y="15633"/>
                  </a:cubicBezTo>
                  <a:cubicBezTo>
                    <a:pt x="1" y="24252"/>
                    <a:pt x="7014" y="31265"/>
                    <a:pt x="15635" y="31265"/>
                  </a:cubicBezTo>
                  <a:cubicBezTo>
                    <a:pt x="24254" y="31265"/>
                    <a:pt x="31267" y="24252"/>
                    <a:pt x="31267" y="15633"/>
                  </a:cubicBezTo>
                  <a:cubicBezTo>
                    <a:pt x="31267" y="7013"/>
                    <a:pt x="24254" y="0"/>
                    <a:pt x="156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6"/>
            <p:cNvSpPr/>
            <p:nvPr/>
          </p:nvSpPr>
          <p:spPr>
            <a:xfrm>
              <a:off x="3061000" y="2648275"/>
              <a:ext cx="536400" cy="536425"/>
            </a:xfrm>
            <a:custGeom>
              <a:rect b="b" l="l" r="r" t="t"/>
              <a:pathLst>
                <a:path extrusionOk="0" h="21457" w="21456">
                  <a:moveTo>
                    <a:pt x="10729" y="1440"/>
                  </a:moveTo>
                  <a:cubicBezTo>
                    <a:pt x="15849" y="1440"/>
                    <a:pt x="20016" y="5607"/>
                    <a:pt x="20016" y="10729"/>
                  </a:cubicBezTo>
                  <a:cubicBezTo>
                    <a:pt x="20016" y="15851"/>
                    <a:pt x="15849" y="20016"/>
                    <a:pt x="10729" y="20016"/>
                  </a:cubicBezTo>
                  <a:cubicBezTo>
                    <a:pt x="5607" y="20016"/>
                    <a:pt x="1440" y="15849"/>
                    <a:pt x="1440" y="10729"/>
                  </a:cubicBezTo>
                  <a:cubicBezTo>
                    <a:pt x="1440" y="5607"/>
                    <a:pt x="5607" y="1440"/>
                    <a:pt x="10729" y="1440"/>
                  </a:cubicBezTo>
                  <a:close/>
                  <a:moveTo>
                    <a:pt x="10729" y="1"/>
                  </a:moveTo>
                  <a:cubicBezTo>
                    <a:pt x="4814" y="1"/>
                    <a:pt x="1" y="4812"/>
                    <a:pt x="1" y="10729"/>
                  </a:cubicBezTo>
                  <a:cubicBezTo>
                    <a:pt x="1" y="16644"/>
                    <a:pt x="4812" y="21457"/>
                    <a:pt x="10729" y="21457"/>
                  </a:cubicBezTo>
                  <a:cubicBezTo>
                    <a:pt x="16644" y="21457"/>
                    <a:pt x="21455" y="16644"/>
                    <a:pt x="21455" y="10729"/>
                  </a:cubicBezTo>
                  <a:cubicBezTo>
                    <a:pt x="21455" y="4814"/>
                    <a:pt x="16642" y="1"/>
                    <a:pt x="10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 name="Google Shape;999;p36"/>
          <p:cNvSpPr/>
          <p:nvPr/>
        </p:nvSpPr>
        <p:spPr>
          <a:xfrm>
            <a:off x="1867050" y="864725"/>
            <a:ext cx="752800" cy="686125"/>
          </a:xfrm>
          <a:custGeom>
            <a:rect b="b" l="l" r="r" t="t"/>
            <a:pathLst>
              <a:path extrusionOk="0" h="27445" w="30112">
                <a:moveTo>
                  <a:pt x="15056" y="1423"/>
                </a:moveTo>
                <a:cubicBezTo>
                  <a:pt x="18342" y="1423"/>
                  <a:pt x="21433" y="2702"/>
                  <a:pt x="23756" y="5027"/>
                </a:cubicBezTo>
                <a:cubicBezTo>
                  <a:pt x="28554" y="9823"/>
                  <a:pt x="28554" y="17629"/>
                  <a:pt x="23756" y="22427"/>
                </a:cubicBezTo>
                <a:cubicBezTo>
                  <a:pt x="21358" y="24825"/>
                  <a:pt x="18207" y="26025"/>
                  <a:pt x="15056" y="26025"/>
                </a:cubicBezTo>
                <a:cubicBezTo>
                  <a:pt x="11906" y="26025"/>
                  <a:pt x="8754" y="24825"/>
                  <a:pt x="6355" y="22427"/>
                </a:cubicBezTo>
                <a:cubicBezTo>
                  <a:pt x="1559" y="17629"/>
                  <a:pt x="1559" y="9823"/>
                  <a:pt x="6355" y="5027"/>
                </a:cubicBezTo>
                <a:cubicBezTo>
                  <a:pt x="8680" y="2702"/>
                  <a:pt x="11769" y="1423"/>
                  <a:pt x="15056" y="1423"/>
                </a:cubicBezTo>
                <a:close/>
                <a:moveTo>
                  <a:pt x="15056" y="1"/>
                </a:moveTo>
                <a:cubicBezTo>
                  <a:pt x="11390" y="1"/>
                  <a:pt x="7943" y="1430"/>
                  <a:pt x="5352" y="4021"/>
                </a:cubicBezTo>
                <a:cubicBezTo>
                  <a:pt x="0" y="9373"/>
                  <a:pt x="0" y="18080"/>
                  <a:pt x="5352" y="23431"/>
                </a:cubicBezTo>
                <a:cubicBezTo>
                  <a:pt x="8027" y="26107"/>
                  <a:pt x="11542" y="27445"/>
                  <a:pt x="15056" y="27445"/>
                </a:cubicBezTo>
                <a:cubicBezTo>
                  <a:pt x="18570" y="27445"/>
                  <a:pt x="22086" y="26107"/>
                  <a:pt x="24760" y="23431"/>
                </a:cubicBezTo>
                <a:cubicBezTo>
                  <a:pt x="30111" y="18080"/>
                  <a:pt x="30111" y="9373"/>
                  <a:pt x="24760" y="4021"/>
                </a:cubicBezTo>
                <a:cubicBezTo>
                  <a:pt x="22169" y="1430"/>
                  <a:pt x="18722" y="1"/>
                  <a:pt x="15056"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 name="Google Shape;1000;p36"/>
          <p:cNvGrpSpPr/>
          <p:nvPr/>
        </p:nvGrpSpPr>
        <p:grpSpPr>
          <a:xfrm>
            <a:off x="8777306" y="2751596"/>
            <a:ext cx="1227358" cy="1253431"/>
            <a:chOff x="441625" y="885600"/>
            <a:chExt cx="1100375" cy="1123750"/>
          </a:xfrm>
        </p:grpSpPr>
        <p:sp>
          <p:nvSpPr>
            <p:cNvPr id="1001" name="Google Shape;1001;p36"/>
            <p:cNvSpPr/>
            <p:nvPr/>
          </p:nvSpPr>
          <p:spPr>
            <a:xfrm>
              <a:off x="891050" y="890200"/>
              <a:ext cx="29600" cy="9950"/>
            </a:xfrm>
            <a:custGeom>
              <a:rect b="b" l="l" r="r" t="t"/>
              <a:pathLst>
                <a:path extrusionOk="0" h="398" w="1184">
                  <a:moveTo>
                    <a:pt x="1184" y="1"/>
                  </a:moveTo>
                  <a:lnTo>
                    <a:pt x="1184" y="1"/>
                  </a:lnTo>
                  <a:cubicBezTo>
                    <a:pt x="785" y="51"/>
                    <a:pt x="391" y="112"/>
                    <a:pt x="1" y="185"/>
                  </a:cubicBezTo>
                  <a:cubicBezTo>
                    <a:pt x="148" y="329"/>
                    <a:pt x="336" y="398"/>
                    <a:pt x="521" y="398"/>
                  </a:cubicBezTo>
                  <a:cubicBezTo>
                    <a:pt x="785" y="398"/>
                    <a:pt x="1046" y="259"/>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6"/>
            <p:cNvSpPr/>
            <p:nvPr/>
          </p:nvSpPr>
          <p:spPr>
            <a:xfrm>
              <a:off x="974350" y="885600"/>
              <a:ext cx="36425" cy="14550"/>
            </a:xfrm>
            <a:custGeom>
              <a:rect b="b" l="l" r="r" t="t"/>
              <a:pathLst>
                <a:path extrusionOk="0" h="582" w="1457">
                  <a:moveTo>
                    <a:pt x="730" y="1"/>
                  </a:moveTo>
                  <a:cubicBezTo>
                    <a:pt x="485" y="1"/>
                    <a:pt x="244" y="6"/>
                    <a:pt x="1" y="14"/>
                  </a:cubicBezTo>
                  <a:cubicBezTo>
                    <a:pt x="85" y="347"/>
                    <a:pt x="386" y="581"/>
                    <a:pt x="730" y="581"/>
                  </a:cubicBezTo>
                  <a:cubicBezTo>
                    <a:pt x="1072" y="581"/>
                    <a:pt x="1373" y="347"/>
                    <a:pt x="1457" y="14"/>
                  </a:cubicBezTo>
                  <a:cubicBezTo>
                    <a:pt x="1214" y="6"/>
                    <a:pt x="973" y="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6"/>
            <p:cNvSpPr/>
            <p:nvPr/>
          </p:nvSpPr>
          <p:spPr>
            <a:xfrm>
              <a:off x="1064500" y="890150"/>
              <a:ext cx="29625" cy="10000"/>
            </a:xfrm>
            <a:custGeom>
              <a:rect b="b" l="l" r="r" t="t"/>
              <a:pathLst>
                <a:path extrusionOk="0" h="400" w="1185">
                  <a:moveTo>
                    <a:pt x="0" y="1"/>
                  </a:moveTo>
                  <a:lnTo>
                    <a:pt x="0" y="1"/>
                  </a:lnTo>
                  <a:cubicBezTo>
                    <a:pt x="130" y="246"/>
                    <a:pt x="383" y="399"/>
                    <a:pt x="660" y="399"/>
                  </a:cubicBezTo>
                  <a:cubicBezTo>
                    <a:pt x="856" y="399"/>
                    <a:pt x="1045" y="322"/>
                    <a:pt x="1185" y="185"/>
                  </a:cubicBezTo>
                  <a:cubicBezTo>
                    <a:pt x="793" y="114"/>
                    <a:pt x="398" y="5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6"/>
            <p:cNvSpPr/>
            <p:nvPr/>
          </p:nvSpPr>
          <p:spPr>
            <a:xfrm>
              <a:off x="706950" y="956800"/>
              <a:ext cx="39175" cy="37725"/>
            </a:xfrm>
            <a:custGeom>
              <a:rect b="b" l="l" r="r" t="t"/>
              <a:pathLst>
                <a:path extrusionOk="0" h="1509" w="1567">
                  <a:moveTo>
                    <a:pt x="812" y="1"/>
                  </a:moveTo>
                  <a:cubicBezTo>
                    <a:pt x="509" y="1"/>
                    <a:pt x="234"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6"/>
            <p:cNvSpPr/>
            <p:nvPr/>
          </p:nvSpPr>
          <p:spPr>
            <a:xfrm>
              <a:off x="7954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8" y="1508"/>
                    <a:pt x="815" y="1508"/>
                  </a:cubicBezTo>
                  <a:cubicBezTo>
                    <a:pt x="911" y="1508"/>
                    <a:pt x="1008" y="1490"/>
                    <a:pt x="1101"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6"/>
            <p:cNvSpPr/>
            <p:nvPr/>
          </p:nvSpPr>
          <p:spPr>
            <a:xfrm>
              <a:off x="883800" y="956800"/>
              <a:ext cx="39175" cy="37725"/>
            </a:xfrm>
            <a:custGeom>
              <a:rect b="b" l="l" r="r" t="t"/>
              <a:pathLst>
                <a:path extrusionOk="0" h="1509" w="1567">
                  <a:moveTo>
                    <a:pt x="814" y="1"/>
                  </a:moveTo>
                  <a:cubicBezTo>
                    <a:pt x="509" y="1"/>
                    <a:pt x="234" y="184"/>
                    <a:pt x="117" y="466"/>
                  </a:cubicBezTo>
                  <a:cubicBezTo>
                    <a:pt x="1" y="748"/>
                    <a:pt x="65" y="1072"/>
                    <a:pt x="281" y="1288"/>
                  </a:cubicBezTo>
                  <a:cubicBezTo>
                    <a:pt x="426" y="1432"/>
                    <a:pt x="619" y="1508"/>
                    <a:pt x="816" y="1508"/>
                  </a:cubicBezTo>
                  <a:cubicBezTo>
                    <a:pt x="912" y="1508"/>
                    <a:pt x="1010" y="1490"/>
                    <a:pt x="1102"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6"/>
            <p:cNvSpPr/>
            <p:nvPr/>
          </p:nvSpPr>
          <p:spPr>
            <a:xfrm>
              <a:off x="97225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6"/>
            <p:cNvSpPr/>
            <p:nvPr/>
          </p:nvSpPr>
          <p:spPr>
            <a:xfrm>
              <a:off x="1060700" y="956800"/>
              <a:ext cx="39175" cy="37725"/>
            </a:xfrm>
            <a:custGeom>
              <a:rect b="b" l="l" r="r" t="t"/>
              <a:pathLst>
                <a:path extrusionOk="0" h="1509" w="1567">
                  <a:moveTo>
                    <a:pt x="812" y="1"/>
                  </a:moveTo>
                  <a:cubicBezTo>
                    <a:pt x="508" y="1"/>
                    <a:pt x="233" y="184"/>
                    <a:pt x="117" y="466"/>
                  </a:cubicBezTo>
                  <a:cubicBezTo>
                    <a:pt x="0" y="748"/>
                    <a:pt x="65" y="1072"/>
                    <a:pt x="279" y="1288"/>
                  </a:cubicBezTo>
                  <a:cubicBezTo>
                    <a:pt x="424" y="1432"/>
                    <a:pt x="617" y="1508"/>
                    <a:pt x="814" y="1508"/>
                  </a:cubicBezTo>
                  <a:cubicBezTo>
                    <a:pt x="910" y="1508"/>
                    <a:pt x="1008" y="1490"/>
                    <a:pt x="1100" y="1451"/>
                  </a:cubicBezTo>
                  <a:cubicBezTo>
                    <a:pt x="1382" y="1333"/>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6"/>
            <p:cNvSpPr/>
            <p:nvPr/>
          </p:nvSpPr>
          <p:spPr>
            <a:xfrm>
              <a:off x="11491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5" y="1432"/>
                    <a:pt x="619" y="1508"/>
                    <a:pt x="815" y="1508"/>
                  </a:cubicBezTo>
                  <a:cubicBezTo>
                    <a:pt x="912" y="1508"/>
                    <a:pt x="1009" y="1490"/>
                    <a:pt x="1102" y="1451"/>
                  </a:cubicBezTo>
                  <a:cubicBezTo>
                    <a:pt x="1384"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6"/>
            <p:cNvSpPr/>
            <p:nvPr/>
          </p:nvSpPr>
          <p:spPr>
            <a:xfrm>
              <a:off x="1237550" y="956800"/>
              <a:ext cx="39175" cy="37725"/>
            </a:xfrm>
            <a:custGeom>
              <a:rect b="b" l="l" r="r" t="t"/>
              <a:pathLst>
                <a:path extrusionOk="0" h="1509" w="1567">
                  <a:moveTo>
                    <a:pt x="814" y="1"/>
                  </a:moveTo>
                  <a:cubicBezTo>
                    <a:pt x="508" y="1"/>
                    <a:pt x="233" y="184"/>
                    <a:pt x="117" y="466"/>
                  </a:cubicBezTo>
                  <a:cubicBezTo>
                    <a:pt x="0" y="748"/>
                    <a:pt x="65" y="1072"/>
                    <a:pt x="280" y="1288"/>
                  </a:cubicBezTo>
                  <a:cubicBezTo>
                    <a:pt x="425" y="1432"/>
                    <a:pt x="619" y="1508"/>
                    <a:pt x="815" y="1508"/>
                  </a:cubicBezTo>
                  <a:cubicBezTo>
                    <a:pt x="911" y="1508"/>
                    <a:pt x="1008" y="1490"/>
                    <a:pt x="1100"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6"/>
            <p:cNvSpPr/>
            <p:nvPr/>
          </p:nvSpPr>
          <p:spPr>
            <a:xfrm>
              <a:off x="6185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50"/>
                  </a:cubicBezTo>
                  <a:cubicBezTo>
                    <a:pt x="1383" y="1333"/>
                    <a:pt x="1567" y="1058"/>
                    <a:pt x="1567" y="753"/>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6"/>
            <p:cNvSpPr/>
            <p:nvPr/>
          </p:nvSpPr>
          <p:spPr>
            <a:xfrm>
              <a:off x="706950" y="10512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6"/>
            <p:cNvSpPr/>
            <p:nvPr/>
          </p:nvSpPr>
          <p:spPr>
            <a:xfrm>
              <a:off x="7954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6"/>
            <p:cNvSpPr/>
            <p:nvPr/>
          </p:nvSpPr>
          <p:spPr>
            <a:xfrm>
              <a:off x="8838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6"/>
            <p:cNvSpPr/>
            <p:nvPr/>
          </p:nvSpPr>
          <p:spPr>
            <a:xfrm>
              <a:off x="972250" y="10512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6"/>
            <p:cNvSpPr/>
            <p:nvPr/>
          </p:nvSpPr>
          <p:spPr>
            <a:xfrm>
              <a:off x="1060700" y="10512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6"/>
            <p:cNvSpPr/>
            <p:nvPr/>
          </p:nvSpPr>
          <p:spPr>
            <a:xfrm>
              <a:off x="11491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6"/>
            <p:cNvSpPr/>
            <p:nvPr/>
          </p:nvSpPr>
          <p:spPr>
            <a:xfrm>
              <a:off x="1237550" y="10512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6"/>
            <p:cNvSpPr/>
            <p:nvPr/>
          </p:nvSpPr>
          <p:spPr>
            <a:xfrm>
              <a:off x="1326000" y="10512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50"/>
                  </a:cubicBezTo>
                  <a:cubicBezTo>
                    <a:pt x="1382" y="1333"/>
                    <a:pt x="1566" y="1058"/>
                    <a:pt x="1566" y="753"/>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6"/>
            <p:cNvSpPr/>
            <p:nvPr/>
          </p:nvSpPr>
          <p:spPr>
            <a:xfrm>
              <a:off x="530075" y="1145550"/>
              <a:ext cx="39150" cy="37675"/>
            </a:xfrm>
            <a:custGeom>
              <a:rect b="b" l="l" r="r" t="t"/>
              <a:pathLst>
                <a:path extrusionOk="0" h="1507" w="1566">
                  <a:moveTo>
                    <a:pt x="813" y="0"/>
                  </a:moveTo>
                  <a:cubicBezTo>
                    <a:pt x="508" y="0"/>
                    <a:pt x="233" y="184"/>
                    <a:pt x="116" y="466"/>
                  </a:cubicBezTo>
                  <a:cubicBezTo>
                    <a:pt x="0" y="748"/>
                    <a:pt x="64" y="1072"/>
                    <a:pt x="280" y="1286"/>
                  </a:cubicBezTo>
                  <a:cubicBezTo>
                    <a:pt x="425" y="1430"/>
                    <a:pt x="617" y="1507"/>
                    <a:pt x="813" y="1507"/>
                  </a:cubicBezTo>
                  <a:cubicBezTo>
                    <a:pt x="911" y="1507"/>
                    <a:pt x="1008" y="1488"/>
                    <a:pt x="1102" y="1450"/>
                  </a:cubicBezTo>
                  <a:cubicBezTo>
                    <a:pt x="1382" y="1333"/>
                    <a:pt x="1566" y="1058"/>
                    <a:pt x="1566" y="754"/>
                  </a:cubicBezTo>
                  <a:cubicBezTo>
                    <a:pt x="1566" y="338"/>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6"/>
            <p:cNvSpPr/>
            <p:nvPr/>
          </p:nvSpPr>
          <p:spPr>
            <a:xfrm>
              <a:off x="6185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4" y="1430"/>
                    <a:pt x="617" y="1507"/>
                    <a:pt x="813" y="1507"/>
                  </a:cubicBezTo>
                  <a:cubicBezTo>
                    <a:pt x="910" y="1507"/>
                    <a:pt x="1008" y="1488"/>
                    <a:pt x="1101" y="1450"/>
                  </a:cubicBezTo>
                  <a:cubicBezTo>
                    <a:pt x="1383" y="1333"/>
                    <a:pt x="1567" y="1058"/>
                    <a:pt x="1567" y="754"/>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6"/>
            <p:cNvSpPr/>
            <p:nvPr/>
          </p:nvSpPr>
          <p:spPr>
            <a:xfrm>
              <a:off x="706950" y="1145550"/>
              <a:ext cx="39175" cy="37675"/>
            </a:xfrm>
            <a:custGeom>
              <a:rect b="b" l="l" r="r" t="t"/>
              <a:pathLst>
                <a:path extrusionOk="0" h="1507" w="1567">
                  <a:moveTo>
                    <a:pt x="812" y="0"/>
                  </a:moveTo>
                  <a:cubicBezTo>
                    <a:pt x="509" y="0"/>
                    <a:pt x="234" y="184"/>
                    <a:pt x="117" y="466"/>
                  </a:cubicBezTo>
                  <a:cubicBezTo>
                    <a:pt x="1" y="748"/>
                    <a:pt x="65" y="1072"/>
                    <a:pt x="281" y="1286"/>
                  </a:cubicBezTo>
                  <a:cubicBezTo>
                    <a:pt x="424" y="1430"/>
                    <a:pt x="616" y="1507"/>
                    <a:pt x="812" y="1507"/>
                  </a:cubicBezTo>
                  <a:cubicBezTo>
                    <a:pt x="910" y="1507"/>
                    <a:pt x="1007" y="1488"/>
                    <a:pt x="1101"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6"/>
            <p:cNvSpPr/>
            <p:nvPr/>
          </p:nvSpPr>
          <p:spPr>
            <a:xfrm>
              <a:off x="7954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7" y="1507"/>
                    <a:pt x="813" y="1507"/>
                  </a:cubicBezTo>
                  <a:cubicBezTo>
                    <a:pt x="910" y="1507"/>
                    <a:pt x="1008"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6"/>
            <p:cNvSpPr/>
            <p:nvPr/>
          </p:nvSpPr>
          <p:spPr>
            <a:xfrm>
              <a:off x="8838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5" y="1430"/>
                    <a:pt x="618" y="1507"/>
                    <a:pt x="814" y="1507"/>
                  </a:cubicBezTo>
                  <a:cubicBezTo>
                    <a:pt x="911" y="1507"/>
                    <a:pt x="1009" y="1488"/>
                    <a:pt x="1102"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6"/>
            <p:cNvSpPr/>
            <p:nvPr/>
          </p:nvSpPr>
          <p:spPr>
            <a:xfrm>
              <a:off x="97225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6" y="1507"/>
                    <a:pt x="812" y="1507"/>
                  </a:cubicBezTo>
                  <a:cubicBezTo>
                    <a:pt x="909" y="1507"/>
                    <a:pt x="1007"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6"/>
            <p:cNvSpPr/>
            <p:nvPr/>
          </p:nvSpPr>
          <p:spPr>
            <a:xfrm>
              <a:off x="1060700" y="1145550"/>
              <a:ext cx="39175" cy="37675"/>
            </a:xfrm>
            <a:custGeom>
              <a:rect b="b" l="l" r="r" t="t"/>
              <a:pathLst>
                <a:path extrusionOk="0" h="1507" w="1567">
                  <a:moveTo>
                    <a:pt x="812" y="0"/>
                  </a:moveTo>
                  <a:cubicBezTo>
                    <a:pt x="508" y="0"/>
                    <a:pt x="233" y="184"/>
                    <a:pt x="117" y="466"/>
                  </a:cubicBezTo>
                  <a:cubicBezTo>
                    <a:pt x="0" y="748"/>
                    <a:pt x="65" y="1072"/>
                    <a:pt x="279" y="1286"/>
                  </a:cubicBezTo>
                  <a:cubicBezTo>
                    <a:pt x="423" y="1430"/>
                    <a:pt x="616" y="1507"/>
                    <a:pt x="812" y="1507"/>
                  </a:cubicBezTo>
                  <a:cubicBezTo>
                    <a:pt x="909" y="1507"/>
                    <a:pt x="1007" y="1488"/>
                    <a:pt x="1100"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6"/>
            <p:cNvSpPr/>
            <p:nvPr/>
          </p:nvSpPr>
          <p:spPr>
            <a:xfrm>
              <a:off x="11491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5" y="1430"/>
                    <a:pt x="618" y="1507"/>
                    <a:pt x="814" y="1507"/>
                  </a:cubicBezTo>
                  <a:cubicBezTo>
                    <a:pt x="911" y="1507"/>
                    <a:pt x="1009" y="1488"/>
                    <a:pt x="1102" y="1450"/>
                  </a:cubicBezTo>
                  <a:cubicBezTo>
                    <a:pt x="1384"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6"/>
            <p:cNvSpPr/>
            <p:nvPr/>
          </p:nvSpPr>
          <p:spPr>
            <a:xfrm>
              <a:off x="1237550" y="1145550"/>
              <a:ext cx="39175" cy="37675"/>
            </a:xfrm>
            <a:custGeom>
              <a:rect b="b" l="l" r="r" t="t"/>
              <a:pathLst>
                <a:path extrusionOk="0" h="1507" w="1567">
                  <a:moveTo>
                    <a:pt x="814" y="0"/>
                  </a:moveTo>
                  <a:cubicBezTo>
                    <a:pt x="508" y="0"/>
                    <a:pt x="233" y="184"/>
                    <a:pt x="117" y="466"/>
                  </a:cubicBezTo>
                  <a:cubicBezTo>
                    <a:pt x="0" y="748"/>
                    <a:pt x="65" y="1072"/>
                    <a:pt x="280" y="1286"/>
                  </a:cubicBezTo>
                  <a:cubicBezTo>
                    <a:pt x="425" y="1430"/>
                    <a:pt x="618" y="1507"/>
                    <a:pt x="813" y="1507"/>
                  </a:cubicBezTo>
                  <a:cubicBezTo>
                    <a:pt x="910" y="1507"/>
                    <a:pt x="1008" y="1488"/>
                    <a:pt x="1100"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6"/>
            <p:cNvSpPr/>
            <p:nvPr/>
          </p:nvSpPr>
          <p:spPr>
            <a:xfrm>
              <a:off x="1326000" y="1145550"/>
              <a:ext cx="39150" cy="37675"/>
            </a:xfrm>
            <a:custGeom>
              <a:rect b="b" l="l" r="r" t="t"/>
              <a:pathLst>
                <a:path extrusionOk="0" h="1507" w="1566">
                  <a:moveTo>
                    <a:pt x="812" y="0"/>
                  </a:moveTo>
                  <a:cubicBezTo>
                    <a:pt x="508" y="0"/>
                    <a:pt x="233" y="184"/>
                    <a:pt x="117" y="466"/>
                  </a:cubicBezTo>
                  <a:cubicBezTo>
                    <a:pt x="0" y="748"/>
                    <a:pt x="64" y="1072"/>
                    <a:pt x="280" y="1286"/>
                  </a:cubicBezTo>
                  <a:cubicBezTo>
                    <a:pt x="424"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6"/>
            <p:cNvSpPr/>
            <p:nvPr/>
          </p:nvSpPr>
          <p:spPr>
            <a:xfrm>
              <a:off x="1414450" y="1145550"/>
              <a:ext cx="39150" cy="37675"/>
            </a:xfrm>
            <a:custGeom>
              <a:rect b="b" l="l" r="r" t="t"/>
              <a:pathLst>
                <a:path extrusionOk="0" h="1507" w="1566">
                  <a:moveTo>
                    <a:pt x="812" y="0"/>
                  </a:moveTo>
                  <a:cubicBezTo>
                    <a:pt x="508" y="0"/>
                    <a:pt x="233" y="184"/>
                    <a:pt x="116" y="466"/>
                  </a:cubicBezTo>
                  <a:cubicBezTo>
                    <a:pt x="0" y="748"/>
                    <a:pt x="64" y="1072"/>
                    <a:pt x="278" y="1286"/>
                  </a:cubicBezTo>
                  <a:cubicBezTo>
                    <a:pt x="423"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6"/>
            <p:cNvSpPr/>
            <p:nvPr/>
          </p:nvSpPr>
          <p:spPr>
            <a:xfrm>
              <a:off x="457100" y="1241575"/>
              <a:ext cx="23725" cy="36000"/>
            </a:xfrm>
            <a:custGeom>
              <a:rect b="b" l="l" r="r" t="t"/>
              <a:pathLst>
                <a:path extrusionOk="0" h="1440" w="949">
                  <a:moveTo>
                    <a:pt x="501" y="1"/>
                  </a:moveTo>
                  <a:cubicBezTo>
                    <a:pt x="319" y="463"/>
                    <a:pt x="152" y="934"/>
                    <a:pt x="0" y="1413"/>
                  </a:cubicBezTo>
                  <a:cubicBezTo>
                    <a:pt x="65" y="1430"/>
                    <a:pt x="129" y="1440"/>
                    <a:pt x="194" y="1440"/>
                  </a:cubicBezTo>
                  <a:cubicBezTo>
                    <a:pt x="611" y="1440"/>
                    <a:pt x="949" y="1104"/>
                    <a:pt x="949" y="687"/>
                  </a:cubicBezTo>
                  <a:cubicBezTo>
                    <a:pt x="947" y="391"/>
                    <a:pt x="773" y="122"/>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6"/>
            <p:cNvSpPr/>
            <p:nvPr/>
          </p:nvSpPr>
          <p:spPr>
            <a:xfrm>
              <a:off x="530075" y="1239900"/>
              <a:ext cx="39150" cy="37725"/>
            </a:xfrm>
            <a:custGeom>
              <a:rect b="b" l="l" r="r" t="t"/>
              <a:pathLst>
                <a:path extrusionOk="0" h="1509" w="1566">
                  <a:moveTo>
                    <a:pt x="813" y="0"/>
                  </a:moveTo>
                  <a:cubicBezTo>
                    <a:pt x="508" y="0"/>
                    <a:pt x="233" y="184"/>
                    <a:pt x="116" y="466"/>
                  </a:cubicBezTo>
                  <a:cubicBezTo>
                    <a:pt x="0" y="748"/>
                    <a:pt x="64" y="1072"/>
                    <a:pt x="280" y="1288"/>
                  </a:cubicBezTo>
                  <a:cubicBezTo>
                    <a:pt x="425" y="1431"/>
                    <a:pt x="618" y="1508"/>
                    <a:pt x="815" y="1508"/>
                  </a:cubicBezTo>
                  <a:cubicBezTo>
                    <a:pt x="911" y="1508"/>
                    <a:pt x="1009" y="1490"/>
                    <a:pt x="1102" y="1451"/>
                  </a:cubicBezTo>
                  <a:cubicBezTo>
                    <a:pt x="1382" y="1333"/>
                    <a:pt x="1566" y="1060"/>
                    <a:pt x="1566" y="754"/>
                  </a:cubicBezTo>
                  <a:cubicBezTo>
                    <a:pt x="1566" y="338"/>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6"/>
            <p:cNvSpPr/>
            <p:nvPr/>
          </p:nvSpPr>
          <p:spPr>
            <a:xfrm>
              <a:off x="61997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8" y="1169"/>
                    <a:pt x="1508" y="752"/>
                  </a:cubicBezTo>
                  <a:cubicBezTo>
                    <a:pt x="1508"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6"/>
            <p:cNvSpPr/>
            <p:nvPr/>
          </p:nvSpPr>
          <p:spPr>
            <a:xfrm>
              <a:off x="706950" y="1239900"/>
              <a:ext cx="39175" cy="37725"/>
            </a:xfrm>
            <a:custGeom>
              <a:rect b="b" l="l" r="r" t="t"/>
              <a:pathLst>
                <a:path extrusionOk="0" h="1509" w="1567">
                  <a:moveTo>
                    <a:pt x="812" y="0"/>
                  </a:moveTo>
                  <a:cubicBezTo>
                    <a:pt x="509" y="0"/>
                    <a:pt x="234" y="184"/>
                    <a:pt x="117" y="466"/>
                  </a:cubicBezTo>
                  <a:cubicBezTo>
                    <a:pt x="1" y="748"/>
                    <a:pt x="65" y="1072"/>
                    <a:pt x="281" y="1288"/>
                  </a:cubicBezTo>
                  <a:cubicBezTo>
                    <a:pt x="424" y="1431"/>
                    <a:pt x="617" y="1508"/>
                    <a:pt x="814" y="1508"/>
                  </a:cubicBezTo>
                  <a:cubicBezTo>
                    <a:pt x="910" y="1508"/>
                    <a:pt x="1008" y="1490"/>
                    <a:pt x="1101" y="1451"/>
                  </a:cubicBezTo>
                  <a:cubicBezTo>
                    <a:pt x="1382" y="1333"/>
                    <a:pt x="1566" y="1060"/>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6"/>
            <p:cNvSpPr/>
            <p:nvPr/>
          </p:nvSpPr>
          <p:spPr>
            <a:xfrm>
              <a:off x="7954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4" y="1431"/>
                    <a:pt x="618" y="1508"/>
                    <a:pt x="815" y="1508"/>
                  </a:cubicBezTo>
                  <a:cubicBezTo>
                    <a:pt x="911" y="1508"/>
                    <a:pt x="1008" y="1490"/>
                    <a:pt x="1101"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6"/>
            <p:cNvSpPr/>
            <p:nvPr/>
          </p:nvSpPr>
          <p:spPr>
            <a:xfrm>
              <a:off x="883800" y="1239900"/>
              <a:ext cx="39175" cy="37725"/>
            </a:xfrm>
            <a:custGeom>
              <a:rect b="b" l="l" r="r" t="t"/>
              <a:pathLst>
                <a:path extrusionOk="0" h="1509" w="1567">
                  <a:moveTo>
                    <a:pt x="814" y="0"/>
                  </a:moveTo>
                  <a:cubicBezTo>
                    <a:pt x="509" y="0"/>
                    <a:pt x="234" y="184"/>
                    <a:pt x="117" y="466"/>
                  </a:cubicBezTo>
                  <a:cubicBezTo>
                    <a:pt x="1" y="748"/>
                    <a:pt x="65" y="1072"/>
                    <a:pt x="281" y="1288"/>
                  </a:cubicBezTo>
                  <a:cubicBezTo>
                    <a:pt x="426" y="1431"/>
                    <a:pt x="619" y="1508"/>
                    <a:pt x="816" y="1508"/>
                  </a:cubicBezTo>
                  <a:cubicBezTo>
                    <a:pt x="912" y="1508"/>
                    <a:pt x="1010" y="1490"/>
                    <a:pt x="1102"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6"/>
            <p:cNvSpPr/>
            <p:nvPr/>
          </p:nvSpPr>
          <p:spPr>
            <a:xfrm>
              <a:off x="97372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7" y="1169"/>
                    <a:pt x="1507" y="752"/>
                  </a:cubicBezTo>
                  <a:cubicBezTo>
                    <a:pt x="1507"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6"/>
            <p:cNvSpPr/>
            <p:nvPr/>
          </p:nvSpPr>
          <p:spPr>
            <a:xfrm>
              <a:off x="1060700" y="1239900"/>
              <a:ext cx="39175" cy="37725"/>
            </a:xfrm>
            <a:custGeom>
              <a:rect b="b" l="l" r="r" t="t"/>
              <a:pathLst>
                <a:path extrusionOk="0" h="1509" w="1567">
                  <a:moveTo>
                    <a:pt x="812" y="0"/>
                  </a:moveTo>
                  <a:cubicBezTo>
                    <a:pt x="508" y="0"/>
                    <a:pt x="233" y="184"/>
                    <a:pt x="117" y="466"/>
                  </a:cubicBezTo>
                  <a:cubicBezTo>
                    <a:pt x="0" y="748"/>
                    <a:pt x="65" y="1072"/>
                    <a:pt x="279" y="1288"/>
                  </a:cubicBezTo>
                  <a:cubicBezTo>
                    <a:pt x="424" y="1431"/>
                    <a:pt x="617" y="1508"/>
                    <a:pt x="814" y="1508"/>
                  </a:cubicBezTo>
                  <a:cubicBezTo>
                    <a:pt x="910" y="1508"/>
                    <a:pt x="1008" y="1490"/>
                    <a:pt x="1100" y="1451"/>
                  </a:cubicBezTo>
                  <a:cubicBezTo>
                    <a:pt x="1382" y="1333"/>
                    <a:pt x="1566" y="1060"/>
                    <a:pt x="1566" y="754"/>
                  </a:cubicBezTo>
                  <a:cubicBezTo>
                    <a:pt x="1566" y="338"/>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6"/>
            <p:cNvSpPr/>
            <p:nvPr/>
          </p:nvSpPr>
          <p:spPr>
            <a:xfrm>
              <a:off x="11491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5" y="1431"/>
                    <a:pt x="619" y="1508"/>
                    <a:pt x="815" y="1508"/>
                  </a:cubicBezTo>
                  <a:cubicBezTo>
                    <a:pt x="912" y="1508"/>
                    <a:pt x="1009" y="1490"/>
                    <a:pt x="1102" y="1451"/>
                  </a:cubicBezTo>
                  <a:cubicBezTo>
                    <a:pt x="1384"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6"/>
            <p:cNvSpPr/>
            <p:nvPr/>
          </p:nvSpPr>
          <p:spPr>
            <a:xfrm>
              <a:off x="1237550" y="1239900"/>
              <a:ext cx="39175" cy="37725"/>
            </a:xfrm>
            <a:custGeom>
              <a:rect b="b" l="l" r="r" t="t"/>
              <a:pathLst>
                <a:path extrusionOk="0" h="1509" w="1567">
                  <a:moveTo>
                    <a:pt x="814" y="0"/>
                  </a:moveTo>
                  <a:cubicBezTo>
                    <a:pt x="508" y="0"/>
                    <a:pt x="233" y="184"/>
                    <a:pt x="117" y="466"/>
                  </a:cubicBezTo>
                  <a:cubicBezTo>
                    <a:pt x="0" y="748"/>
                    <a:pt x="65" y="1072"/>
                    <a:pt x="280" y="1288"/>
                  </a:cubicBezTo>
                  <a:cubicBezTo>
                    <a:pt x="425" y="1431"/>
                    <a:pt x="619" y="1508"/>
                    <a:pt x="815" y="1508"/>
                  </a:cubicBezTo>
                  <a:cubicBezTo>
                    <a:pt x="911" y="1508"/>
                    <a:pt x="1008" y="1490"/>
                    <a:pt x="1100" y="1451"/>
                  </a:cubicBezTo>
                  <a:cubicBezTo>
                    <a:pt x="1382"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6"/>
            <p:cNvSpPr/>
            <p:nvPr/>
          </p:nvSpPr>
          <p:spPr>
            <a:xfrm>
              <a:off x="1327475" y="1239950"/>
              <a:ext cx="37675" cy="37675"/>
            </a:xfrm>
            <a:custGeom>
              <a:rect b="b" l="l" r="r" t="t"/>
              <a:pathLst>
                <a:path extrusionOk="0" h="1507" w="1507">
                  <a:moveTo>
                    <a:pt x="753" y="0"/>
                  </a:moveTo>
                  <a:cubicBezTo>
                    <a:pt x="338" y="0"/>
                    <a:pt x="0" y="336"/>
                    <a:pt x="0" y="752"/>
                  </a:cubicBezTo>
                  <a:cubicBezTo>
                    <a:pt x="0" y="1169"/>
                    <a:pt x="338" y="1507"/>
                    <a:pt x="753" y="1507"/>
                  </a:cubicBezTo>
                  <a:cubicBezTo>
                    <a:pt x="1169" y="1507"/>
                    <a:pt x="1507" y="1169"/>
                    <a:pt x="1507" y="752"/>
                  </a:cubicBezTo>
                  <a:cubicBezTo>
                    <a:pt x="1507" y="336"/>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6"/>
            <p:cNvSpPr/>
            <p:nvPr/>
          </p:nvSpPr>
          <p:spPr>
            <a:xfrm>
              <a:off x="1414450" y="1239900"/>
              <a:ext cx="39150" cy="37725"/>
            </a:xfrm>
            <a:custGeom>
              <a:rect b="b" l="l" r="r" t="t"/>
              <a:pathLst>
                <a:path extrusionOk="0" h="1509" w="1566">
                  <a:moveTo>
                    <a:pt x="812" y="0"/>
                  </a:moveTo>
                  <a:cubicBezTo>
                    <a:pt x="508" y="0"/>
                    <a:pt x="233" y="184"/>
                    <a:pt x="116" y="466"/>
                  </a:cubicBezTo>
                  <a:cubicBezTo>
                    <a:pt x="0" y="748"/>
                    <a:pt x="64" y="1072"/>
                    <a:pt x="278" y="1288"/>
                  </a:cubicBezTo>
                  <a:cubicBezTo>
                    <a:pt x="423" y="1431"/>
                    <a:pt x="617" y="1508"/>
                    <a:pt x="813" y="1508"/>
                  </a:cubicBezTo>
                  <a:cubicBezTo>
                    <a:pt x="910" y="1508"/>
                    <a:pt x="1007" y="1490"/>
                    <a:pt x="1100" y="1451"/>
                  </a:cubicBezTo>
                  <a:cubicBezTo>
                    <a:pt x="1382" y="1333"/>
                    <a:pt x="1566" y="1060"/>
                    <a:pt x="1566" y="754"/>
                  </a:cubicBezTo>
                  <a:cubicBezTo>
                    <a:pt x="1566" y="338"/>
                    <a:pt x="1228"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6"/>
            <p:cNvSpPr/>
            <p:nvPr/>
          </p:nvSpPr>
          <p:spPr>
            <a:xfrm>
              <a:off x="1504325" y="1241575"/>
              <a:ext cx="23725" cy="36000"/>
            </a:xfrm>
            <a:custGeom>
              <a:rect b="b" l="l" r="r" t="t"/>
              <a:pathLst>
                <a:path extrusionOk="0" h="1440" w="949">
                  <a:moveTo>
                    <a:pt x="447" y="1"/>
                  </a:moveTo>
                  <a:cubicBezTo>
                    <a:pt x="176" y="122"/>
                    <a:pt x="2" y="391"/>
                    <a:pt x="0" y="687"/>
                  </a:cubicBezTo>
                  <a:cubicBezTo>
                    <a:pt x="0" y="1104"/>
                    <a:pt x="338" y="1440"/>
                    <a:pt x="754" y="1440"/>
                  </a:cubicBezTo>
                  <a:cubicBezTo>
                    <a:pt x="820" y="1440"/>
                    <a:pt x="884" y="1430"/>
                    <a:pt x="948" y="1413"/>
                  </a:cubicBezTo>
                  <a:cubicBezTo>
                    <a:pt x="797" y="934"/>
                    <a:pt x="630" y="463"/>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6"/>
            <p:cNvSpPr/>
            <p:nvPr/>
          </p:nvSpPr>
          <p:spPr>
            <a:xfrm>
              <a:off x="441625" y="1334300"/>
              <a:ext cx="39150" cy="37675"/>
            </a:xfrm>
            <a:custGeom>
              <a:rect b="b" l="l" r="r" t="t"/>
              <a:pathLst>
                <a:path extrusionOk="0" h="1507" w="1566">
                  <a:moveTo>
                    <a:pt x="813" y="0"/>
                  </a:moveTo>
                  <a:cubicBezTo>
                    <a:pt x="508" y="0"/>
                    <a:pt x="235"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6"/>
            <p:cNvSpPr/>
            <p:nvPr/>
          </p:nvSpPr>
          <p:spPr>
            <a:xfrm>
              <a:off x="530075" y="1334300"/>
              <a:ext cx="39150" cy="37675"/>
            </a:xfrm>
            <a:custGeom>
              <a:rect b="b" l="l" r="r" t="t"/>
              <a:pathLst>
                <a:path extrusionOk="0" h="1507" w="1566">
                  <a:moveTo>
                    <a:pt x="813" y="0"/>
                  </a:moveTo>
                  <a:cubicBezTo>
                    <a:pt x="508" y="0"/>
                    <a:pt x="233" y="184"/>
                    <a:pt x="116" y="464"/>
                  </a:cubicBezTo>
                  <a:cubicBezTo>
                    <a:pt x="0" y="746"/>
                    <a:pt x="64" y="1070"/>
                    <a:pt x="280" y="1286"/>
                  </a:cubicBezTo>
                  <a:cubicBezTo>
                    <a:pt x="425" y="1430"/>
                    <a:pt x="617" y="1507"/>
                    <a:pt x="813" y="1507"/>
                  </a:cubicBezTo>
                  <a:cubicBezTo>
                    <a:pt x="911" y="1507"/>
                    <a:pt x="1008" y="1488"/>
                    <a:pt x="1102" y="1449"/>
                  </a:cubicBezTo>
                  <a:cubicBezTo>
                    <a:pt x="1383"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6"/>
            <p:cNvSpPr/>
            <p:nvPr/>
          </p:nvSpPr>
          <p:spPr>
            <a:xfrm>
              <a:off x="6185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49"/>
                  </a:cubicBezTo>
                  <a:cubicBezTo>
                    <a:pt x="1383" y="1333"/>
                    <a:pt x="1567" y="1058"/>
                    <a:pt x="1567" y="752"/>
                  </a:cubicBezTo>
                  <a:cubicBezTo>
                    <a:pt x="1567"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6"/>
            <p:cNvSpPr/>
            <p:nvPr/>
          </p:nvSpPr>
          <p:spPr>
            <a:xfrm>
              <a:off x="706950" y="13343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6"/>
            <p:cNvSpPr/>
            <p:nvPr/>
          </p:nvSpPr>
          <p:spPr>
            <a:xfrm>
              <a:off x="7954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6"/>
            <p:cNvSpPr/>
            <p:nvPr/>
          </p:nvSpPr>
          <p:spPr>
            <a:xfrm>
              <a:off x="8838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6"/>
            <p:cNvSpPr/>
            <p:nvPr/>
          </p:nvSpPr>
          <p:spPr>
            <a:xfrm>
              <a:off x="972250" y="13343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6"/>
            <p:cNvSpPr/>
            <p:nvPr/>
          </p:nvSpPr>
          <p:spPr>
            <a:xfrm>
              <a:off x="1060700" y="13343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6"/>
            <p:cNvSpPr/>
            <p:nvPr/>
          </p:nvSpPr>
          <p:spPr>
            <a:xfrm>
              <a:off x="11491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6"/>
            <p:cNvSpPr/>
            <p:nvPr/>
          </p:nvSpPr>
          <p:spPr>
            <a:xfrm>
              <a:off x="1237550" y="13343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6"/>
            <p:cNvSpPr/>
            <p:nvPr/>
          </p:nvSpPr>
          <p:spPr>
            <a:xfrm>
              <a:off x="1326000" y="13343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6"/>
            <p:cNvSpPr/>
            <p:nvPr/>
          </p:nvSpPr>
          <p:spPr>
            <a:xfrm>
              <a:off x="1414450" y="1334300"/>
              <a:ext cx="39150" cy="37675"/>
            </a:xfrm>
            <a:custGeom>
              <a:rect b="b" l="l" r="r" t="t"/>
              <a:pathLst>
                <a:path extrusionOk="0" h="1507" w="1566">
                  <a:moveTo>
                    <a:pt x="812" y="0"/>
                  </a:moveTo>
                  <a:cubicBezTo>
                    <a:pt x="508" y="0"/>
                    <a:pt x="233" y="184"/>
                    <a:pt x="116" y="466"/>
                  </a:cubicBezTo>
                  <a:cubicBezTo>
                    <a:pt x="0" y="746"/>
                    <a:pt x="64" y="1070"/>
                    <a:pt x="278" y="1286"/>
                  </a:cubicBezTo>
                  <a:cubicBezTo>
                    <a:pt x="423"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6"/>
            <p:cNvSpPr/>
            <p:nvPr/>
          </p:nvSpPr>
          <p:spPr>
            <a:xfrm>
              <a:off x="1502850" y="1334300"/>
              <a:ext cx="39150" cy="37675"/>
            </a:xfrm>
            <a:custGeom>
              <a:rect b="b" l="l" r="r" t="t"/>
              <a:pathLst>
                <a:path extrusionOk="0" h="1507" w="1566">
                  <a:moveTo>
                    <a:pt x="813" y="0"/>
                  </a:moveTo>
                  <a:cubicBezTo>
                    <a:pt x="508" y="0"/>
                    <a:pt x="233"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6"/>
            <p:cNvSpPr/>
            <p:nvPr/>
          </p:nvSpPr>
          <p:spPr>
            <a:xfrm>
              <a:off x="441625" y="1428650"/>
              <a:ext cx="39150" cy="37675"/>
            </a:xfrm>
            <a:custGeom>
              <a:rect b="b" l="l" r="r" t="t"/>
              <a:pathLst>
                <a:path extrusionOk="0" h="1507" w="1566">
                  <a:moveTo>
                    <a:pt x="813" y="0"/>
                  </a:moveTo>
                  <a:cubicBezTo>
                    <a:pt x="508" y="0"/>
                    <a:pt x="235" y="184"/>
                    <a:pt x="117" y="466"/>
                  </a:cubicBezTo>
                  <a:cubicBezTo>
                    <a:pt x="0" y="747"/>
                    <a:pt x="64" y="1071"/>
                    <a:pt x="280" y="1286"/>
                  </a:cubicBezTo>
                  <a:cubicBezTo>
                    <a:pt x="425" y="1430"/>
                    <a:pt x="617" y="1507"/>
                    <a:pt x="814" y="1507"/>
                  </a:cubicBezTo>
                  <a:cubicBezTo>
                    <a:pt x="911" y="1507"/>
                    <a:pt x="1009" y="1488"/>
                    <a:pt x="1102" y="1449"/>
                  </a:cubicBezTo>
                  <a:cubicBezTo>
                    <a:pt x="1384" y="1333"/>
                    <a:pt x="1566" y="1058"/>
                    <a:pt x="1566" y="754"/>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6"/>
            <p:cNvSpPr/>
            <p:nvPr/>
          </p:nvSpPr>
          <p:spPr>
            <a:xfrm>
              <a:off x="530075" y="1428650"/>
              <a:ext cx="39150" cy="37675"/>
            </a:xfrm>
            <a:custGeom>
              <a:rect b="b" l="l" r="r" t="t"/>
              <a:pathLst>
                <a:path extrusionOk="0" h="1507" w="1566">
                  <a:moveTo>
                    <a:pt x="813" y="0"/>
                  </a:moveTo>
                  <a:cubicBezTo>
                    <a:pt x="508" y="0"/>
                    <a:pt x="233" y="184"/>
                    <a:pt x="116" y="466"/>
                  </a:cubicBezTo>
                  <a:cubicBezTo>
                    <a:pt x="0" y="747"/>
                    <a:pt x="64" y="1071"/>
                    <a:pt x="280" y="1286"/>
                  </a:cubicBezTo>
                  <a:cubicBezTo>
                    <a:pt x="425" y="1430"/>
                    <a:pt x="617" y="1507"/>
                    <a:pt x="813" y="1507"/>
                  </a:cubicBezTo>
                  <a:cubicBezTo>
                    <a:pt x="911" y="1507"/>
                    <a:pt x="1008"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6"/>
            <p:cNvSpPr/>
            <p:nvPr/>
          </p:nvSpPr>
          <p:spPr>
            <a:xfrm>
              <a:off x="61997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8" y="1169"/>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6"/>
            <p:cNvSpPr/>
            <p:nvPr/>
          </p:nvSpPr>
          <p:spPr>
            <a:xfrm>
              <a:off x="706950" y="1428650"/>
              <a:ext cx="39175" cy="37675"/>
            </a:xfrm>
            <a:custGeom>
              <a:rect b="b" l="l" r="r" t="t"/>
              <a:pathLst>
                <a:path extrusionOk="0" h="1507" w="1567">
                  <a:moveTo>
                    <a:pt x="812" y="0"/>
                  </a:moveTo>
                  <a:cubicBezTo>
                    <a:pt x="509" y="0"/>
                    <a:pt x="234" y="184"/>
                    <a:pt x="117" y="466"/>
                  </a:cubicBezTo>
                  <a:cubicBezTo>
                    <a:pt x="1" y="747"/>
                    <a:pt x="65" y="1071"/>
                    <a:pt x="281" y="1286"/>
                  </a:cubicBezTo>
                  <a:cubicBezTo>
                    <a:pt x="424" y="1430"/>
                    <a:pt x="616" y="1507"/>
                    <a:pt x="812" y="1507"/>
                  </a:cubicBezTo>
                  <a:cubicBezTo>
                    <a:pt x="910" y="1507"/>
                    <a:pt x="1007" y="1488"/>
                    <a:pt x="1101"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6"/>
            <p:cNvSpPr/>
            <p:nvPr/>
          </p:nvSpPr>
          <p:spPr>
            <a:xfrm>
              <a:off x="7954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4" y="1430"/>
                    <a:pt x="617" y="1507"/>
                    <a:pt x="813" y="1507"/>
                  </a:cubicBezTo>
                  <a:cubicBezTo>
                    <a:pt x="910" y="1507"/>
                    <a:pt x="1008" y="1488"/>
                    <a:pt x="1101"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6"/>
            <p:cNvSpPr/>
            <p:nvPr/>
          </p:nvSpPr>
          <p:spPr>
            <a:xfrm>
              <a:off x="883800" y="1428650"/>
              <a:ext cx="39175" cy="37675"/>
            </a:xfrm>
            <a:custGeom>
              <a:rect b="b" l="l" r="r" t="t"/>
              <a:pathLst>
                <a:path extrusionOk="0" h="1507" w="1567">
                  <a:moveTo>
                    <a:pt x="814" y="0"/>
                  </a:moveTo>
                  <a:cubicBezTo>
                    <a:pt x="509" y="0"/>
                    <a:pt x="234" y="184"/>
                    <a:pt x="117" y="466"/>
                  </a:cubicBezTo>
                  <a:cubicBezTo>
                    <a:pt x="1" y="747"/>
                    <a:pt x="65" y="1071"/>
                    <a:pt x="281" y="1286"/>
                  </a:cubicBezTo>
                  <a:cubicBezTo>
                    <a:pt x="425" y="1430"/>
                    <a:pt x="618" y="1507"/>
                    <a:pt x="814" y="1507"/>
                  </a:cubicBezTo>
                  <a:cubicBezTo>
                    <a:pt x="911" y="1507"/>
                    <a:pt x="1009" y="1488"/>
                    <a:pt x="1102"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6"/>
            <p:cNvSpPr/>
            <p:nvPr/>
          </p:nvSpPr>
          <p:spPr>
            <a:xfrm>
              <a:off x="97372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7" y="1169"/>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6"/>
            <p:cNvSpPr/>
            <p:nvPr/>
          </p:nvSpPr>
          <p:spPr>
            <a:xfrm>
              <a:off x="1060700" y="1428650"/>
              <a:ext cx="39175" cy="37675"/>
            </a:xfrm>
            <a:custGeom>
              <a:rect b="b" l="l" r="r" t="t"/>
              <a:pathLst>
                <a:path extrusionOk="0" h="1507" w="1567">
                  <a:moveTo>
                    <a:pt x="812" y="0"/>
                  </a:moveTo>
                  <a:cubicBezTo>
                    <a:pt x="508" y="0"/>
                    <a:pt x="233" y="184"/>
                    <a:pt x="117" y="466"/>
                  </a:cubicBezTo>
                  <a:cubicBezTo>
                    <a:pt x="0" y="747"/>
                    <a:pt x="65" y="1071"/>
                    <a:pt x="279" y="1286"/>
                  </a:cubicBezTo>
                  <a:cubicBezTo>
                    <a:pt x="423" y="1430"/>
                    <a:pt x="616" y="1507"/>
                    <a:pt x="812" y="1507"/>
                  </a:cubicBezTo>
                  <a:cubicBezTo>
                    <a:pt x="909" y="1507"/>
                    <a:pt x="1007" y="1488"/>
                    <a:pt x="1100"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6"/>
            <p:cNvSpPr/>
            <p:nvPr/>
          </p:nvSpPr>
          <p:spPr>
            <a:xfrm>
              <a:off x="11491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5" y="1430"/>
                    <a:pt x="618" y="1507"/>
                    <a:pt x="814" y="1507"/>
                  </a:cubicBezTo>
                  <a:cubicBezTo>
                    <a:pt x="911" y="1507"/>
                    <a:pt x="1009" y="1488"/>
                    <a:pt x="1102" y="1449"/>
                  </a:cubicBezTo>
                  <a:cubicBezTo>
                    <a:pt x="1384"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6"/>
            <p:cNvSpPr/>
            <p:nvPr/>
          </p:nvSpPr>
          <p:spPr>
            <a:xfrm>
              <a:off x="1237550" y="1428650"/>
              <a:ext cx="39175" cy="37675"/>
            </a:xfrm>
            <a:custGeom>
              <a:rect b="b" l="l" r="r" t="t"/>
              <a:pathLst>
                <a:path extrusionOk="0" h="1507" w="1567">
                  <a:moveTo>
                    <a:pt x="814" y="0"/>
                  </a:moveTo>
                  <a:cubicBezTo>
                    <a:pt x="508" y="0"/>
                    <a:pt x="233" y="184"/>
                    <a:pt x="117" y="466"/>
                  </a:cubicBezTo>
                  <a:cubicBezTo>
                    <a:pt x="0" y="747"/>
                    <a:pt x="65" y="1071"/>
                    <a:pt x="280" y="1286"/>
                  </a:cubicBezTo>
                  <a:cubicBezTo>
                    <a:pt x="425" y="1430"/>
                    <a:pt x="618" y="1507"/>
                    <a:pt x="813" y="1507"/>
                  </a:cubicBezTo>
                  <a:cubicBezTo>
                    <a:pt x="910" y="1507"/>
                    <a:pt x="1008" y="1488"/>
                    <a:pt x="1100"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6"/>
            <p:cNvSpPr/>
            <p:nvPr/>
          </p:nvSpPr>
          <p:spPr>
            <a:xfrm>
              <a:off x="1327475" y="1428650"/>
              <a:ext cx="37675" cy="37675"/>
            </a:xfrm>
            <a:custGeom>
              <a:rect b="b" l="l" r="r" t="t"/>
              <a:pathLst>
                <a:path extrusionOk="0" h="1507" w="1507">
                  <a:moveTo>
                    <a:pt x="753" y="0"/>
                  </a:moveTo>
                  <a:cubicBezTo>
                    <a:pt x="338" y="0"/>
                    <a:pt x="0" y="337"/>
                    <a:pt x="0" y="754"/>
                  </a:cubicBezTo>
                  <a:cubicBezTo>
                    <a:pt x="0" y="1169"/>
                    <a:pt x="338" y="1507"/>
                    <a:pt x="753" y="1507"/>
                  </a:cubicBezTo>
                  <a:cubicBezTo>
                    <a:pt x="1169" y="1507"/>
                    <a:pt x="1507" y="1169"/>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6"/>
            <p:cNvSpPr/>
            <p:nvPr/>
          </p:nvSpPr>
          <p:spPr>
            <a:xfrm>
              <a:off x="1414450" y="1428650"/>
              <a:ext cx="39150" cy="37675"/>
            </a:xfrm>
            <a:custGeom>
              <a:rect b="b" l="l" r="r" t="t"/>
              <a:pathLst>
                <a:path extrusionOk="0" h="1507" w="1566">
                  <a:moveTo>
                    <a:pt x="812" y="0"/>
                  </a:moveTo>
                  <a:cubicBezTo>
                    <a:pt x="508" y="0"/>
                    <a:pt x="233" y="184"/>
                    <a:pt x="116" y="466"/>
                  </a:cubicBezTo>
                  <a:cubicBezTo>
                    <a:pt x="0" y="747"/>
                    <a:pt x="64" y="1071"/>
                    <a:pt x="278" y="1286"/>
                  </a:cubicBezTo>
                  <a:cubicBezTo>
                    <a:pt x="423" y="1430"/>
                    <a:pt x="616" y="1507"/>
                    <a:pt x="812" y="1507"/>
                  </a:cubicBezTo>
                  <a:cubicBezTo>
                    <a:pt x="909" y="1507"/>
                    <a:pt x="1007" y="1488"/>
                    <a:pt x="1100" y="1449"/>
                  </a:cubicBezTo>
                  <a:cubicBezTo>
                    <a:pt x="1382" y="1333"/>
                    <a:pt x="1566" y="1058"/>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6"/>
            <p:cNvSpPr/>
            <p:nvPr/>
          </p:nvSpPr>
          <p:spPr>
            <a:xfrm>
              <a:off x="1502850" y="1428650"/>
              <a:ext cx="39150" cy="37675"/>
            </a:xfrm>
            <a:custGeom>
              <a:rect b="b" l="l" r="r" t="t"/>
              <a:pathLst>
                <a:path extrusionOk="0" h="1507" w="1566">
                  <a:moveTo>
                    <a:pt x="813" y="0"/>
                  </a:moveTo>
                  <a:cubicBezTo>
                    <a:pt x="508" y="0"/>
                    <a:pt x="233" y="184"/>
                    <a:pt x="117" y="466"/>
                  </a:cubicBezTo>
                  <a:cubicBezTo>
                    <a:pt x="0" y="747"/>
                    <a:pt x="64" y="1071"/>
                    <a:pt x="280" y="1286"/>
                  </a:cubicBezTo>
                  <a:cubicBezTo>
                    <a:pt x="425" y="1430"/>
                    <a:pt x="617" y="1507"/>
                    <a:pt x="814" y="1507"/>
                  </a:cubicBezTo>
                  <a:cubicBezTo>
                    <a:pt x="911" y="1507"/>
                    <a:pt x="1009"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6"/>
            <p:cNvSpPr/>
            <p:nvPr/>
          </p:nvSpPr>
          <p:spPr>
            <a:xfrm>
              <a:off x="441625" y="1523000"/>
              <a:ext cx="39150" cy="37700"/>
            </a:xfrm>
            <a:custGeom>
              <a:rect b="b" l="l" r="r" t="t"/>
              <a:pathLst>
                <a:path extrusionOk="0" h="1508" w="1566">
                  <a:moveTo>
                    <a:pt x="813" y="0"/>
                  </a:moveTo>
                  <a:cubicBezTo>
                    <a:pt x="508" y="0"/>
                    <a:pt x="235" y="184"/>
                    <a:pt x="117" y="466"/>
                  </a:cubicBezTo>
                  <a:cubicBezTo>
                    <a:pt x="0" y="747"/>
                    <a:pt x="64" y="1071"/>
                    <a:pt x="280" y="1287"/>
                  </a:cubicBezTo>
                  <a:cubicBezTo>
                    <a:pt x="425" y="1431"/>
                    <a:pt x="618" y="1508"/>
                    <a:pt x="815" y="1508"/>
                  </a:cubicBezTo>
                  <a:cubicBezTo>
                    <a:pt x="912" y="1508"/>
                    <a:pt x="1009" y="1489"/>
                    <a:pt x="1102" y="1451"/>
                  </a:cubicBezTo>
                  <a:cubicBezTo>
                    <a:pt x="1384" y="1333"/>
                    <a:pt x="1566" y="1060"/>
                    <a:pt x="1566" y="754"/>
                  </a:cubicBezTo>
                  <a:cubicBezTo>
                    <a:pt x="1566" y="337"/>
                    <a:pt x="1230"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6"/>
            <p:cNvSpPr/>
            <p:nvPr/>
          </p:nvSpPr>
          <p:spPr>
            <a:xfrm>
              <a:off x="530075" y="1523000"/>
              <a:ext cx="39150" cy="37700"/>
            </a:xfrm>
            <a:custGeom>
              <a:rect b="b" l="l" r="r" t="t"/>
              <a:pathLst>
                <a:path extrusionOk="0" h="1508" w="1566">
                  <a:moveTo>
                    <a:pt x="813" y="0"/>
                  </a:moveTo>
                  <a:cubicBezTo>
                    <a:pt x="508" y="0"/>
                    <a:pt x="233" y="184"/>
                    <a:pt x="116" y="466"/>
                  </a:cubicBezTo>
                  <a:cubicBezTo>
                    <a:pt x="0" y="747"/>
                    <a:pt x="64" y="1071"/>
                    <a:pt x="280" y="1287"/>
                  </a:cubicBezTo>
                  <a:cubicBezTo>
                    <a:pt x="425" y="1431"/>
                    <a:pt x="618" y="1508"/>
                    <a:pt x="815" y="1508"/>
                  </a:cubicBezTo>
                  <a:cubicBezTo>
                    <a:pt x="911"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6"/>
            <p:cNvSpPr/>
            <p:nvPr/>
          </p:nvSpPr>
          <p:spPr>
            <a:xfrm>
              <a:off x="61997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8" y="1171"/>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6"/>
            <p:cNvSpPr/>
            <p:nvPr/>
          </p:nvSpPr>
          <p:spPr>
            <a:xfrm>
              <a:off x="706950" y="1523000"/>
              <a:ext cx="39175" cy="37700"/>
            </a:xfrm>
            <a:custGeom>
              <a:rect b="b" l="l" r="r" t="t"/>
              <a:pathLst>
                <a:path extrusionOk="0" h="1508" w="1567">
                  <a:moveTo>
                    <a:pt x="812" y="0"/>
                  </a:moveTo>
                  <a:cubicBezTo>
                    <a:pt x="509" y="0"/>
                    <a:pt x="234" y="184"/>
                    <a:pt x="117" y="466"/>
                  </a:cubicBezTo>
                  <a:cubicBezTo>
                    <a:pt x="1" y="747"/>
                    <a:pt x="65" y="1071"/>
                    <a:pt x="281" y="1287"/>
                  </a:cubicBezTo>
                  <a:cubicBezTo>
                    <a:pt x="424" y="1431"/>
                    <a:pt x="617" y="1508"/>
                    <a:pt x="814" y="1508"/>
                  </a:cubicBezTo>
                  <a:cubicBezTo>
                    <a:pt x="910" y="1508"/>
                    <a:pt x="1008" y="1489"/>
                    <a:pt x="1101" y="1451"/>
                  </a:cubicBezTo>
                  <a:cubicBezTo>
                    <a:pt x="1382" y="1333"/>
                    <a:pt x="1566" y="1060"/>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7954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4" y="1431"/>
                    <a:pt x="618" y="1508"/>
                    <a:pt x="815" y="1508"/>
                  </a:cubicBezTo>
                  <a:cubicBezTo>
                    <a:pt x="911" y="1508"/>
                    <a:pt x="1008" y="1489"/>
                    <a:pt x="1101"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883800" y="1523000"/>
              <a:ext cx="39175" cy="37700"/>
            </a:xfrm>
            <a:custGeom>
              <a:rect b="b" l="l" r="r" t="t"/>
              <a:pathLst>
                <a:path extrusionOk="0" h="1508" w="1567">
                  <a:moveTo>
                    <a:pt x="814" y="0"/>
                  </a:moveTo>
                  <a:cubicBezTo>
                    <a:pt x="509" y="0"/>
                    <a:pt x="234" y="184"/>
                    <a:pt x="117" y="466"/>
                  </a:cubicBezTo>
                  <a:cubicBezTo>
                    <a:pt x="1" y="747"/>
                    <a:pt x="65" y="1071"/>
                    <a:pt x="281" y="1287"/>
                  </a:cubicBezTo>
                  <a:cubicBezTo>
                    <a:pt x="426" y="1431"/>
                    <a:pt x="619" y="1508"/>
                    <a:pt x="816" y="1508"/>
                  </a:cubicBezTo>
                  <a:cubicBezTo>
                    <a:pt x="912" y="1508"/>
                    <a:pt x="1010" y="1489"/>
                    <a:pt x="1102"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97372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7" y="1171"/>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1060700" y="1523000"/>
              <a:ext cx="39175" cy="37700"/>
            </a:xfrm>
            <a:custGeom>
              <a:rect b="b" l="l" r="r" t="t"/>
              <a:pathLst>
                <a:path extrusionOk="0" h="1508" w="1567">
                  <a:moveTo>
                    <a:pt x="812" y="0"/>
                  </a:moveTo>
                  <a:cubicBezTo>
                    <a:pt x="508" y="0"/>
                    <a:pt x="233" y="184"/>
                    <a:pt x="117" y="466"/>
                  </a:cubicBezTo>
                  <a:cubicBezTo>
                    <a:pt x="0" y="747"/>
                    <a:pt x="65" y="1071"/>
                    <a:pt x="279" y="1287"/>
                  </a:cubicBezTo>
                  <a:cubicBezTo>
                    <a:pt x="424" y="1431"/>
                    <a:pt x="617" y="1508"/>
                    <a:pt x="814" y="1508"/>
                  </a:cubicBezTo>
                  <a:cubicBezTo>
                    <a:pt x="910" y="1508"/>
                    <a:pt x="1008" y="1489"/>
                    <a:pt x="1100" y="1451"/>
                  </a:cubicBezTo>
                  <a:cubicBezTo>
                    <a:pt x="1382" y="1333"/>
                    <a:pt x="1566" y="1060"/>
                    <a:pt x="1566" y="754"/>
                  </a:cubicBezTo>
                  <a:cubicBezTo>
                    <a:pt x="1566" y="337"/>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11491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5" y="1431"/>
                    <a:pt x="619" y="1508"/>
                    <a:pt x="815" y="1508"/>
                  </a:cubicBezTo>
                  <a:cubicBezTo>
                    <a:pt x="912" y="1508"/>
                    <a:pt x="1009" y="1489"/>
                    <a:pt x="1102" y="1451"/>
                  </a:cubicBezTo>
                  <a:cubicBezTo>
                    <a:pt x="1384"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1237550" y="1523000"/>
              <a:ext cx="39175" cy="37700"/>
            </a:xfrm>
            <a:custGeom>
              <a:rect b="b" l="l" r="r" t="t"/>
              <a:pathLst>
                <a:path extrusionOk="0" h="1508" w="1567">
                  <a:moveTo>
                    <a:pt x="814" y="0"/>
                  </a:moveTo>
                  <a:cubicBezTo>
                    <a:pt x="508" y="0"/>
                    <a:pt x="233" y="184"/>
                    <a:pt x="117" y="466"/>
                  </a:cubicBezTo>
                  <a:cubicBezTo>
                    <a:pt x="0" y="747"/>
                    <a:pt x="65" y="1071"/>
                    <a:pt x="280" y="1287"/>
                  </a:cubicBezTo>
                  <a:cubicBezTo>
                    <a:pt x="425" y="1431"/>
                    <a:pt x="619" y="1508"/>
                    <a:pt x="815" y="1508"/>
                  </a:cubicBezTo>
                  <a:cubicBezTo>
                    <a:pt x="911" y="1508"/>
                    <a:pt x="1008" y="1489"/>
                    <a:pt x="1100"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1327475" y="1523000"/>
              <a:ext cx="37675" cy="37675"/>
            </a:xfrm>
            <a:custGeom>
              <a:rect b="b" l="l" r="r" t="t"/>
              <a:pathLst>
                <a:path extrusionOk="0" h="1507" w="1507">
                  <a:moveTo>
                    <a:pt x="753" y="0"/>
                  </a:moveTo>
                  <a:cubicBezTo>
                    <a:pt x="338" y="0"/>
                    <a:pt x="0" y="337"/>
                    <a:pt x="0" y="754"/>
                  </a:cubicBezTo>
                  <a:cubicBezTo>
                    <a:pt x="0" y="1171"/>
                    <a:pt x="338" y="1507"/>
                    <a:pt x="753" y="1507"/>
                  </a:cubicBezTo>
                  <a:cubicBezTo>
                    <a:pt x="1169" y="1507"/>
                    <a:pt x="1507" y="1171"/>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1414450" y="1523000"/>
              <a:ext cx="39150" cy="37700"/>
            </a:xfrm>
            <a:custGeom>
              <a:rect b="b" l="l" r="r" t="t"/>
              <a:pathLst>
                <a:path extrusionOk="0" h="1508" w="1566">
                  <a:moveTo>
                    <a:pt x="812" y="0"/>
                  </a:moveTo>
                  <a:cubicBezTo>
                    <a:pt x="508" y="0"/>
                    <a:pt x="233" y="184"/>
                    <a:pt x="116" y="466"/>
                  </a:cubicBezTo>
                  <a:cubicBezTo>
                    <a:pt x="0" y="747"/>
                    <a:pt x="64" y="1071"/>
                    <a:pt x="278" y="1287"/>
                  </a:cubicBezTo>
                  <a:cubicBezTo>
                    <a:pt x="423" y="1431"/>
                    <a:pt x="617" y="1508"/>
                    <a:pt x="813" y="1508"/>
                  </a:cubicBezTo>
                  <a:cubicBezTo>
                    <a:pt x="910" y="1508"/>
                    <a:pt x="1007" y="1489"/>
                    <a:pt x="1100" y="1451"/>
                  </a:cubicBezTo>
                  <a:cubicBezTo>
                    <a:pt x="1382" y="1333"/>
                    <a:pt x="1566" y="1060"/>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1502850" y="1523000"/>
              <a:ext cx="39150" cy="37700"/>
            </a:xfrm>
            <a:custGeom>
              <a:rect b="b" l="l" r="r" t="t"/>
              <a:pathLst>
                <a:path extrusionOk="0" h="1508" w="1566">
                  <a:moveTo>
                    <a:pt x="813" y="0"/>
                  </a:moveTo>
                  <a:cubicBezTo>
                    <a:pt x="508" y="0"/>
                    <a:pt x="233" y="184"/>
                    <a:pt x="117" y="466"/>
                  </a:cubicBezTo>
                  <a:cubicBezTo>
                    <a:pt x="0" y="747"/>
                    <a:pt x="64" y="1071"/>
                    <a:pt x="280" y="1287"/>
                  </a:cubicBezTo>
                  <a:cubicBezTo>
                    <a:pt x="425" y="1431"/>
                    <a:pt x="618" y="1508"/>
                    <a:pt x="815" y="1508"/>
                  </a:cubicBezTo>
                  <a:cubicBezTo>
                    <a:pt x="912"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457100" y="1617375"/>
              <a:ext cx="23725" cy="36000"/>
            </a:xfrm>
            <a:custGeom>
              <a:rect b="b" l="l" r="r" t="t"/>
              <a:pathLst>
                <a:path extrusionOk="0" h="1440" w="949">
                  <a:moveTo>
                    <a:pt x="194" y="1"/>
                  </a:moveTo>
                  <a:cubicBezTo>
                    <a:pt x="129" y="1"/>
                    <a:pt x="65" y="11"/>
                    <a:pt x="0" y="29"/>
                  </a:cubicBezTo>
                  <a:cubicBezTo>
                    <a:pt x="152" y="507"/>
                    <a:pt x="319" y="978"/>
                    <a:pt x="501" y="1440"/>
                  </a:cubicBezTo>
                  <a:cubicBezTo>
                    <a:pt x="773" y="1320"/>
                    <a:pt x="947" y="1050"/>
                    <a:pt x="949" y="753"/>
                  </a:cubicBezTo>
                  <a:cubicBezTo>
                    <a:pt x="947" y="338"/>
                    <a:pt x="611"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530075" y="1617375"/>
              <a:ext cx="39150" cy="37700"/>
            </a:xfrm>
            <a:custGeom>
              <a:rect b="b" l="l" r="r" t="t"/>
              <a:pathLst>
                <a:path extrusionOk="0" h="1508" w="1566">
                  <a:moveTo>
                    <a:pt x="813" y="1"/>
                  </a:moveTo>
                  <a:cubicBezTo>
                    <a:pt x="508" y="1"/>
                    <a:pt x="233" y="185"/>
                    <a:pt x="116" y="465"/>
                  </a:cubicBezTo>
                  <a:cubicBezTo>
                    <a:pt x="0" y="746"/>
                    <a:pt x="64" y="1070"/>
                    <a:pt x="280" y="1286"/>
                  </a:cubicBezTo>
                  <a:cubicBezTo>
                    <a:pt x="425" y="1431"/>
                    <a:pt x="617" y="1507"/>
                    <a:pt x="813" y="1507"/>
                  </a:cubicBezTo>
                  <a:cubicBezTo>
                    <a:pt x="911" y="1507"/>
                    <a:pt x="1008" y="1489"/>
                    <a:pt x="1102" y="1450"/>
                  </a:cubicBezTo>
                  <a:cubicBezTo>
                    <a:pt x="1383" y="1334"/>
                    <a:pt x="1566" y="1059"/>
                    <a:pt x="1566" y="753"/>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6185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8" y="1489"/>
                    <a:pt x="1101" y="1450"/>
                  </a:cubicBezTo>
                  <a:cubicBezTo>
                    <a:pt x="1383" y="1334"/>
                    <a:pt x="1567" y="1059"/>
                    <a:pt x="1567" y="753"/>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6"/>
            <p:cNvSpPr/>
            <p:nvPr/>
          </p:nvSpPr>
          <p:spPr>
            <a:xfrm>
              <a:off x="706950" y="1617375"/>
              <a:ext cx="39175" cy="37700"/>
            </a:xfrm>
            <a:custGeom>
              <a:rect b="b" l="l" r="r" t="t"/>
              <a:pathLst>
                <a:path extrusionOk="0" h="1508" w="1567">
                  <a:moveTo>
                    <a:pt x="812" y="1"/>
                  </a:moveTo>
                  <a:cubicBezTo>
                    <a:pt x="509" y="1"/>
                    <a:pt x="234" y="185"/>
                    <a:pt x="117" y="466"/>
                  </a:cubicBezTo>
                  <a:cubicBezTo>
                    <a:pt x="1" y="746"/>
                    <a:pt x="65" y="1070"/>
                    <a:pt x="281" y="1286"/>
                  </a:cubicBezTo>
                  <a:cubicBezTo>
                    <a:pt x="424" y="1431"/>
                    <a:pt x="616" y="1507"/>
                    <a:pt x="812" y="1507"/>
                  </a:cubicBezTo>
                  <a:cubicBezTo>
                    <a:pt x="910" y="1507"/>
                    <a:pt x="1007" y="1489"/>
                    <a:pt x="1101"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6"/>
            <p:cNvSpPr/>
            <p:nvPr/>
          </p:nvSpPr>
          <p:spPr>
            <a:xfrm>
              <a:off x="7954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3" y="1507"/>
                  </a:cubicBezTo>
                  <a:cubicBezTo>
                    <a:pt x="910" y="1507"/>
                    <a:pt x="1008"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6"/>
            <p:cNvSpPr/>
            <p:nvPr/>
          </p:nvSpPr>
          <p:spPr>
            <a:xfrm>
              <a:off x="8838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972250" y="1617375"/>
              <a:ext cx="39175" cy="37700"/>
            </a:xfrm>
            <a:custGeom>
              <a:rect b="b" l="l" r="r" t="t"/>
              <a:pathLst>
                <a:path extrusionOk="0" h="1508" w="1567">
                  <a:moveTo>
                    <a:pt x="814" y="1"/>
                  </a:moveTo>
                  <a:cubicBezTo>
                    <a:pt x="508" y="1"/>
                    <a:pt x="233" y="185"/>
                    <a:pt x="117" y="465"/>
                  </a:cubicBezTo>
                  <a:cubicBezTo>
                    <a:pt x="1" y="746"/>
                    <a:pt x="65" y="1070"/>
                    <a:pt x="281" y="1286"/>
                  </a:cubicBezTo>
                  <a:cubicBezTo>
                    <a:pt x="424" y="1431"/>
                    <a:pt x="616" y="1507"/>
                    <a:pt x="812" y="1507"/>
                  </a:cubicBezTo>
                  <a:cubicBezTo>
                    <a:pt x="909" y="1507"/>
                    <a:pt x="1007"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1060700" y="1617375"/>
              <a:ext cx="39175" cy="37700"/>
            </a:xfrm>
            <a:custGeom>
              <a:rect b="b" l="l" r="r" t="t"/>
              <a:pathLst>
                <a:path extrusionOk="0" h="1508" w="1567">
                  <a:moveTo>
                    <a:pt x="812" y="1"/>
                  </a:moveTo>
                  <a:cubicBezTo>
                    <a:pt x="508" y="1"/>
                    <a:pt x="233" y="185"/>
                    <a:pt x="117" y="465"/>
                  </a:cubicBezTo>
                  <a:cubicBezTo>
                    <a:pt x="0" y="746"/>
                    <a:pt x="65" y="1070"/>
                    <a:pt x="279" y="1286"/>
                  </a:cubicBezTo>
                  <a:cubicBezTo>
                    <a:pt x="423" y="1431"/>
                    <a:pt x="616" y="1507"/>
                    <a:pt x="812" y="1507"/>
                  </a:cubicBezTo>
                  <a:cubicBezTo>
                    <a:pt x="909" y="1507"/>
                    <a:pt x="1007" y="1489"/>
                    <a:pt x="1100"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11491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a:off x="1237550" y="1617375"/>
              <a:ext cx="39175" cy="37700"/>
            </a:xfrm>
            <a:custGeom>
              <a:rect b="b" l="l" r="r" t="t"/>
              <a:pathLst>
                <a:path extrusionOk="0" h="1508" w="1567">
                  <a:moveTo>
                    <a:pt x="814" y="1"/>
                  </a:moveTo>
                  <a:cubicBezTo>
                    <a:pt x="508" y="1"/>
                    <a:pt x="233" y="185"/>
                    <a:pt x="117" y="466"/>
                  </a:cubicBezTo>
                  <a:cubicBezTo>
                    <a:pt x="0" y="746"/>
                    <a:pt x="65" y="1070"/>
                    <a:pt x="280" y="1286"/>
                  </a:cubicBezTo>
                  <a:cubicBezTo>
                    <a:pt x="425" y="1431"/>
                    <a:pt x="618" y="1507"/>
                    <a:pt x="814" y="1507"/>
                  </a:cubicBezTo>
                  <a:cubicBezTo>
                    <a:pt x="911" y="1507"/>
                    <a:pt x="1009" y="1489"/>
                    <a:pt x="1102"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6"/>
            <p:cNvSpPr/>
            <p:nvPr/>
          </p:nvSpPr>
          <p:spPr>
            <a:xfrm>
              <a:off x="1326000" y="1617375"/>
              <a:ext cx="39150" cy="37700"/>
            </a:xfrm>
            <a:custGeom>
              <a:rect b="b" l="l" r="r" t="t"/>
              <a:pathLst>
                <a:path extrusionOk="0" h="1508" w="1566">
                  <a:moveTo>
                    <a:pt x="812" y="1"/>
                  </a:moveTo>
                  <a:cubicBezTo>
                    <a:pt x="508" y="1"/>
                    <a:pt x="233" y="185"/>
                    <a:pt x="117" y="466"/>
                  </a:cubicBezTo>
                  <a:cubicBezTo>
                    <a:pt x="0" y="746"/>
                    <a:pt x="64" y="1070"/>
                    <a:pt x="280" y="1286"/>
                  </a:cubicBezTo>
                  <a:cubicBezTo>
                    <a:pt x="424"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6"/>
            <p:cNvSpPr/>
            <p:nvPr/>
          </p:nvSpPr>
          <p:spPr>
            <a:xfrm>
              <a:off x="1414450" y="1617375"/>
              <a:ext cx="39150" cy="37700"/>
            </a:xfrm>
            <a:custGeom>
              <a:rect b="b" l="l" r="r" t="t"/>
              <a:pathLst>
                <a:path extrusionOk="0" h="1508" w="1566">
                  <a:moveTo>
                    <a:pt x="812" y="1"/>
                  </a:moveTo>
                  <a:cubicBezTo>
                    <a:pt x="508" y="1"/>
                    <a:pt x="233" y="185"/>
                    <a:pt x="116" y="466"/>
                  </a:cubicBezTo>
                  <a:cubicBezTo>
                    <a:pt x="0" y="746"/>
                    <a:pt x="64" y="1070"/>
                    <a:pt x="278" y="1286"/>
                  </a:cubicBezTo>
                  <a:cubicBezTo>
                    <a:pt x="423"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6"/>
            <p:cNvSpPr/>
            <p:nvPr/>
          </p:nvSpPr>
          <p:spPr>
            <a:xfrm>
              <a:off x="1504325" y="1617375"/>
              <a:ext cx="23725" cy="36000"/>
            </a:xfrm>
            <a:custGeom>
              <a:rect b="b" l="l" r="r" t="t"/>
              <a:pathLst>
                <a:path extrusionOk="0" h="1440" w="949">
                  <a:moveTo>
                    <a:pt x="754" y="1"/>
                  </a:moveTo>
                  <a:cubicBezTo>
                    <a:pt x="338" y="1"/>
                    <a:pt x="0" y="338"/>
                    <a:pt x="0" y="753"/>
                  </a:cubicBezTo>
                  <a:cubicBezTo>
                    <a:pt x="2" y="1050"/>
                    <a:pt x="176" y="1320"/>
                    <a:pt x="447" y="1440"/>
                  </a:cubicBezTo>
                  <a:cubicBezTo>
                    <a:pt x="630" y="978"/>
                    <a:pt x="797" y="507"/>
                    <a:pt x="948" y="29"/>
                  </a:cubicBezTo>
                  <a:cubicBezTo>
                    <a:pt x="884" y="11"/>
                    <a:pt x="820"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6"/>
            <p:cNvSpPr/>
            <p:nvPr/>
          </p:nvSpPr>
          <p:spPr>
            <a:xfrm>
              <a:off x="530075" y="1711725"/>
              <a:ext cx="39150" cy="37700"/>
            </a:xfrm>
            <a:custGeom>
              <a:rect b="b" l="l" r="r" t="t"/>
              <a:pathLst>
                <a:path extrusionOk="0" h="1508" w="1566">
                  <a:moveTo>
                    <a:pt x="813" y="1"/>
                  </a:moveTo>
                  <a:cubicBezTo>
                    <a:pt x="508" y="1"/>
                    <a:pt x="233" y="185"/>
                    <a:pt x="116" y="466"/>
                  </a:cubicBezTo>
                  <a:cubicBezTo>
                    <a:pt x="0" y="748"/>
                    <a:pt x="64" y="1072"/>
                    <a:pt x="280" y="1286"/>
                  </a:cubicBezTo>
                  <a:cubicBezTo>
                    <a:pt x="425" y="1431"/>
                    <a:pt x="617" y="1507"/>
                    <a:pt x="813" y="1507"/>
                  </a:cubicBezTo>
                  <a:cubicBezTo>
                    <a:pt x="911" y="1507"/>
                    <a:pt x="1008" y="1489"/>
                    <a:pt x="1102" y="1450"/>
                  </a:cubicBezTo>
                  <a:cubicBezTo>
                    <a:pt x="1382" y="1334"/>
                    <a:pt x="1566" y="1059"/>
                    <a:pt x="1566" y="755"/>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6"/>
            <p:cNvSpPr/>
            <p:nvPr/>
          </p:nvSpPr>
          <p:spPr>
            <a:xfrm>
              <a:off x="61997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8" y="1170"/>
                    <a:pt x="1508" y="755"/>
                  </a:cubicBezTo>
                  <a:cubicBezTo>
                    <a:pt x="1508"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6"/>
            <p:cNvSpPr/>
            <p:nvPr/>
          </p:nvSpPr>
          <p:spPr>
            <a:xfrm>
              <a:off x="706950" y="1711725"/>
              <a:ext cx="39175" cy="37700"/>
            </a:xfrm>
            <a:custGeom>
              <a:rect b="b" l="l" r="r" t="t"/>
              <a:pathLst>
                <a:path extrusionOk="0" h="1508" w="1567">
                  <a:moveTo>
                    <a:pt x="812" y="1"/>
                  </a:moveTo>
                  <a:cubicBezTo>
                    <a:pt x="509" y="1"/>
                    <a:pt x="234" y="185"/>
                    <a:pt x="117" y="466"/>
                  </a:cubicBezTo>
                  <a:cubicBezTo>
                    <a:pt x="1" y="748"/>
                    <a:pt x="65" y="1072"/>
                    <a:pt x="281" y="1286"/>
                  </a:cubicBezTo>
                  <a:cubicBezTo>
                    <a:pt x="424" y="1431"/>
                    <a:pt x="616" y="1507"/>
                    <a:pt x="812" y="1507"/>
                  </a:cubicBezTo>
                  <a:cubicBezTo>
                    <a:pt x="910" y="1507"/>
                    <a:pt x="1007" y="1489"/>
                    <a:pt x="1101"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6"/>
            <p:cNvSpPr/>
            <p:nvPr/>
          </p:nvSpPr>
          <p:spPr>
            <a:xfrm>
              <a:off x="7954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4" y="1431"/>
                    <a:pt x="617" y="1507"/>
                    <a:pt x="813" y="1507"/>
                  </a:cubicBezTo>
                  <a:cubicBezTo>
                    <a:pt x="910" y="1507"/>
                    <a:pt x="1008" y="1489"/>
                    <a:pt x="1101"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6"/>
            <p:cNvSpPr/>
            <p:nvPr/>
          </p:nvSpPr>
          <p:spPr>
            <a:xfrm>
              <a:off x="883800" y="1711725"/>
              <a:ext cx="39175" cy="37700"/>
            </a:xfrm>
            <a:custGeom>
              <a:rect b="b" l="l" r="r" t="t"/>
              <a:pathLst>
                <a:path extrusionOk="0" h="1508" w="1567">
                  <a:moveTo>
                    <a:pt x="814" y="1"/>
                  </a:moveTo>
                  <a:cubicBezTo>
                    <a:pt x="509" y="1"/>
                    <a:pt x="234" y="185"/>
                    <a:pt x="117" y="466"/>
                  </a:cubicBezTo>
                  <a:cubicBezTo>
                    <a:pt x="1" y="748"/>
                    <a:pt x="65" y="1072"/>
                    <a:pt x="281" y="1286"/>
                  </a:cubicBezTo>
                  <a:cubicBezTo>
                    <a:pt x="425" y="1431"/>
                    <a:pt x="618" y="1507"/>
                    <a:pt x="814" y="1507"/>
                  </a:cubicBezTo>
                  <a:cubicBezTo>
                    <a:pt x="911" y="1507"/>
                    <a:pt x="1009" y="1489"/>
                    <a:pt x="1102"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6"/>
            <p:cNvSpPr/>
            <p:nvPr/>
          </p:nvSpPr>
          <p:spPr>
            <a:xfrm>
              <a:off x="97372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7" y="1170"/>
                    <a:pt x="1507" y="755"/>
                  </a:cubicBezTo>
                  <a:cubicBezTo>
                    <a:pt x="1507"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6"/>
            <p:cNvSpPr/>
            <p:nvPr/>
          </p:nvSpPr>
          <p:spPr>
            <a:xfrm>
              <a:off x="1060700" y="1711725"/>
              <a:ext cx="39175" cy="37700"/>
            </a:xfrm>
            <a:custGeom>
              <a:rect b="b" l="l" r="r" t="t"/>
              <a:pathLst>
                <a:path extrusionOk="0" h="1508" w="1567">
                  <a:moveTo>
                    <a:pt x="812" y="1"/>
                  </a:moveTo>
                  <a:cubicBezTo>
                    <a:pt x="508" y="1"/>
                    <a:pt x="233" y="185"/>
                    <a:pt x="117" y="466"/>
                  </a:cubicBezTo>
                  <a:cubicBezTo>
                    <a:pt x="0" y="748"/>
                    <a:pt x="65" y="1072"/>
                    <a:pt x="279" y="1286"/>
                  </a:cubicBezTo>
                  <a:cubicBezTo>
                    <a:pt x="423" y="1431"/>
                    <a:pt x="616" y="1507"/>
                    <a:pt x="812" y="1507"/>
                  </a:cubicBezTo>
                  <a:cubicBezTo>
                    <a:pt x="909" y="1507"/>
                    <a:pt x="1007" y="1489"/>
                    <a:pt x="1100"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6"/>
            <p:cNvSpPr/>
            <p:nvPr/>
          </p:nvSpPr>
          <p:spPr>
            <a:xfrm>
              <a:off x="11491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5" y="1431"/>
                    <a:pt x="618" y="1507"/>
                    <a:pt x="814" y="1507"/>
                  </a:cubicBezTo>
                  <a:cubicBezTo>
                    <a:pt x="911" y="1507"/>
                    <a:pt x="1009" y="1489"/>
                    <a:pt x="1102" y="1450"/>
                  </a:cubicBezTo>
                  <a:cubicBezTo>
                    <a:pt x="1384"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6"/>
            <p:cNvSpPr/>
            <p:nvPr/>
          </p:nvSpPr>
          <p:spPr>
            <a:xfrm>
              <a:off x="1237550" y="1711725"/>
              <a:ext cx="39175" cy="37700"/>
            </a:xfrm>
            <a:custGeom>
              <a:rect b="b" l="l" r="r" t="t"/>
              <a:pathLst>
                <a:path extrusionOk="0" h="1508" w="1567">
                  <a:moveTo>
                    <a:pt x="814" y="1"/>
                  </a:moveTo>
                  <a:cubicBezTo>
                    <a:pt x="508" y="1"/>
                    <a:pt x="233" y="185"/>
                    <a:pt x="117" y="466"/>
                  </a:cubicBezTo>
                  <a:cubicBezTo>
                    <a:pt x="0" y="748"/>
                    <a:pt x="65" y="1072"/>
                    <a:pt x="280" y="1286"/>
                  </a:cubicBezTo>
                  <a:cubicBezTo>
                    <a:pt x="425" y="1431"/>
                    <a:pt x="618" y="1507"/>
                    <a:pt x="813" y="1507"/>
                  </a:cubicBezTo>
                  <a:cubicBezTo>
                    <a:pt x="910" y="1507"/>
                    <a:pt x="1008" y="1489"/>
                    <a:pt x="1100"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6"/>
            <p:cNvSpPr/>
            <p:nvPr/>
          </p:nvSpPr>
          <p:spPr>
            <a:xfrm>
              <a:off x="1327475" y="1711725"/>
              <a:ext cx="37675" cy="37700"/>
            </a:xfrm>
            <a:custGeom>
              <a:rect b="b" l="l" r="r" t="t"/>
              <a:pathLst>
                <a:path extrusionOk="0" h="1508" w="1507">
                  <a:moveTo>
                    <a:pt x="753" y="1"/>
                  </a:moveTo>
                  <a:cubicBezTo>
                    <a:pt x="338" y="1"/>
                    <a:pt x="0" y="338"/>
                    <a:pt x="0" y="755"/>
                  </a:cubicBezTo>
                  <a:cubicBezTo>
                    <a:pt x="0" y="1170"/>
                    <a:pt x="338" y="1507"/>
                    <a:pt x="753" y="1507"/>
                  </a:cubicBezTo>
                  <a:cubicBezTo>
                    <a:pt x="1169" y="1507"/>
                    <a:pt x="1507" y="1170"/>
                    <a:pt x="1507" y="755"/>
                  </a:cubicBezTo>
                  <a:cubicBezTo>
                    <a:pt x="1507" y="338"/>
                    <a:pt x="1169" y="1"/>
                    <a:pt x="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6"/>
            <p:cNvSpPr/>
            <p:nvPr/>
          </p:nvSpPr>
          <p:spPr>
            <a:xfrm>
              <a:off x="1414450" y="1711725"/>
              <a:ext cx="39150" cy="37700"/>
            </a:xfrm>
            <a:custGeom>
              <a:rect b="b" l="l" r="r" t="t"/>
              <a:pathLst>
                <a:path extrusionOk="0" h="1508" w="1566">
                  <a:moveTo>
                    <a:pt x="812" y="1"/>
                  </a:moveTo>
                  <a:cubicBezTo>
                    <a:pt x="508" y="1"/>
                    <a:pt x="233" y="185"/>
                    <a:pt x="116" y="466"/>
                  </a:cubicBezTo>
                  <a:cubicBezTo>
                    <a:pt x="0" y="748"/>
                    <a:pt x="64" y="1072"/>
                    <a:pt x="278" y="1286"/>
                  </a:cubicBezTo>
                  <a:cubicBezTo>
                    <a:pt x="423" y="1431"/>
                    <a:pt x="616" y="1507"/>
                    <a:pt x="812" y="1507"/>
                  </a:cubicBezTo>
                  <a:cubicBezTo>
                    <a:pt x="909" y="1507"/>
                    <a:pt x="1007" y="1489"/>
                    <a:pt x="1100" y="1450"/>
                  </a:cubicBezTo>
                  <a:cubicBezTo>
                    <a:pt x="1382" y="1334"/>
                    <a:pt x="1566" y="1059"/>
                    <a:pt x="1566" y="755"/>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6"/>
            <p:cNvSpPr/>
            <p:nvPr/>
          </p:nvSpPr>
          <p:spPr>
            <a:xfrm>
              <a:off x="6185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5" y="1432"/>
                    <a:pt x="618" y="1509"/>
                    <a:pt x="815" y="1509"/>
                  </a:cubicBezTo>
                  <a:cubicBezTo>
                    <a:pt x="911" y="1509"/>
                    <a:pt x="1009" y="1490"/>
                    <a:pt x="1101" y="1452"/>
                  </a:cubicBezTo>
                  <a:cubicBezTo>
                    <a:pt x="1383" y="1334"/>
                    <a:pt x="1567" y="1060"/>
                    <a:pt x="1567" y="755"/>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6"/>
            <p:cNvSpPr/>
            <p:nvPr/>
          </p:nvSpPr>
          <p:spPr>
            <a:xfrm>
              <a:off x="706950" y="1806075"/>
              <a:ext cx="39175" cy="37725"/>
            </a:xfrm>
            <a:custGeom>
              <a:rect b="b" l="l" r="r" t="t"/>
              <a:pathLst>
                <a:path extrusionOk="0" h="1509" w="1567">
                  <a:moveTo>
                    <a:pt x="812" y="1"/>
                  </a:moveTo>
                  <a:cubicBezTo>
                    <a:pt x="509" y="1"/>
                    <a:pt x="234"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6"/>
            <p:cNvSpPr/>
            <p:nvPr/>
          </p:nvSpPr>
          <p:spPr>
            <a:xfrm>
              <a:off x="7954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8" y="1509"/>
                    <a:pt x="815" y="1509"/>
                  </a:cubicBezTo>
                  <a:cubicBezTo>
                    <a:pt x="911"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6"/>
            <p:cNvSpPr/>
            <p:nvPr/>
          </p:nvSpPr>
          <p:spPr>
            <a:xfrm>
              <a:off x="8838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6" y="1432"/>
                    <a:pt x="619" y="1509"/>
                    <a:pt x="816" y="1509"/>
                  </a:cubicBezTo>
                  <a:cubicBezTo>
                    <a:pt x="912" y="1509"/>
                    <a:pt x="1010" y="1490"/>
                    <a:pt x="1102"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6"/>
            <p:cNvSpPr/>
            <p:nvPr/>
          </p:nvSpPr>
          <p:spPr>
            <a:xfrm>
              <a:off x="97225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6"/>
            <p:cNvSpPr/>
            <p:nvPr/>
          </p:nvSpPr>
          <p:spPr>
            <a:xfrm>
              <a:off x="1060700" y="1806075"/>
              <a:ext cx="39175" cy="37725"/>
            </a:xfrm>
            <a:custGeom>
              <a:rect b="b" l="l" r="r" t="t"/>
              <a:pathLst>
                <a:path extrusionOk="0" h="1509" w="1567">
                  <a:moveTo>
                    <a:pt x="812" y="1"/>
                  </a:moveTo>
                  <a:cubicBezTo>
                    <a:pt x="508" y="1"/>
                    <a:pt x="233" y="185"/>
                    <a:pt x="117" y="466"/>
                  </a:cubicBezTo>
                  <a:cubicBezTo>
                    <a:pt x="0" y="748"/>
                    <a:pt x="65" y="1072"/>
                    <a:pt x="279" y="1288"/>
                  </a:cubicBezTo>
                  <a:cubicBezTo>
                    <a:pt x="424" y="1432"/>
                    <a:pt x="617" y="1509"/>
                    <a:pt x="814" y="1509"/>
                  </a:cubicBezTo>
                  <a:cubicBezTo>
                    <a:pt x="910" y="1509"/>
                    <a:pt x="1008" y="1490"/>
                    <a:pt x="1100" y="1452"/>
                  </a:cubicBezTo>
                  <a:cubicBezTo>
                    <a:pt x="1382" y="1334"/>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6"/>
            <p:cNvSpPr/>
            <p:nvPr/>
          </p:nvSpPr>
          <p:spPr>
            <a:xfrm>
              <a:off x="11491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5" y="1432"/>
                    <a:pt x="619" y="1509"/>
                    <a:pt x="815" y="1509"/>
                  </a:cubicBezTo>
                  <a:cubicBezTo>
                    <a:pt x="912" y="1509"/>
                    <a:pt x="1009" y="1490"/>
                    <a:pt x="1102" y="1452"/>
                  </a:cubicBezTo>
                  <a:cubicBezTo>
                    <a:pt x="1384"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6"/>
            <p:cNvSpPr/>
            <p:nvPr/>
          </p:nvSpPr>
          <p:spPr>
            <a:xfrm>
              <a:off x="1237550" y="1806075"/>
              <a:ext cx="39175" cy="37725"/>
            </a:xfrm>
            <a:custGeom>
              <a:rect b="b" l="l" r="r" t="t"/>
              <a:pathLst>
                <a:path extrusionOk="0" h="1509" w="1567">
                  <a:moveTo>
                    <a:pt x="814" y="1"/>
                  </a:moveTo>
                  <a:cubicBezTo>
                    <a:pt x="508" y="1"/>
                    <a:pt x="233" y="185"/>
                    <a:pt x="117" y="466"/>
                  </a:cubicBezTo>
                  <a:cubicBezTo>
                    <a:pt x="0" y="748"/>
                    <a:pt x="65" y="1072"/>
                    <a:pt x="280" y="1288"/>
                  </a:cubicBezTo>
                  <a:cubicBezTo>
                    <a:pt x="425" y="1432"/>
                    <a:pt x="619" y="1509"/>
                    <a:pt x="815" y="1509"/>
                  </a:cubicBezTo>
                  <a:cubicBezTo>
                    <a:pt x="911" y="1509"/>
                    <a:pt x="1008" y="1490"/>
                    <a:pt x="1100" y="1452"/>
                  </a:cubicBezTo>
                  <a:cubicBezTo>
                    <a:pt x="1382"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6"/>
            <p:cNvSpPr/>
            <p:nvPr/>
          </p:nvSpPr>
          <p:spPr>
            <a:xfrm>
              <a:off x="1326000" y="1806075"/>
              <a:ext cx="39150" cy="37725"/>
            </a:xfrm>
            <a:custGeom>
              <a:rect b="b" l="l" r="r" t="t"/>
              <a:pathLst>
                <a:path extrusionOk="0" h="1509" w="1566">
                  <a:moveTo>
                    <a:pt x="812" y="1"/>
                  </a:moveTo>
                  <a:cubicBezTo>
                    <a:pt x="508" y="1"/>
                    <a:pt x="233" y="185"/>
                    <a:pt x="117" y="466"/>
                  </a:cubicBezTo>
                  <a:cubicBezTo>
                    <a:pt x="0" y="748"/>
                    <a:pt x="64" y="1072"/>
                    <a:pt x="280" y="1288"/>
                  </a:cubicBezTo>
                  <a:cubicBezTo>
                    <a:pt x="424" y="1432"/>
                    <a:pt x="617" y="1509"/>
                    <a:pt x="813" y="1509"/>
                  </a:cubicBezTo>
                  <a:cubicBezTo>
                    <a:pt x="910" y="1509"/>
                    <a:pt x="1007" y="1490"/>
                    <a:pt x="1100" y="1452"/>
                  </a:cubicBezTo>
                  <a:cubicBezTo>
                    <a:pt x="1382" y="1334"/>
                    <a:pt x="1566" y="1060"/>
                    <a:pt x="1566" y="755"/>
                  </a:cubicBezTo>
                  <a:cubicBezTo>
                    <a:pt x="1566" y="338"/>
                    <a:pt x="1228"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6"/>
            <p:cNvSpPr/>
            <p:nvPr/>
          </p:nvSpPr>
          <p:spPr>
            <a:xfrm>
              <a:off x="706950" y="1900475"/>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6"/>
            <p:cNvSpPr/>
            <p:nvPr/>
          </p:nvSpPr>
          <p:spPr>
            <a:xfrm>
              <a:off x="7954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6"/>
            <p:cNvSpPr/>
            <p:nvPr/>
          </p:nvSpPr>
          <p:spPr>
            <a:xfrm>
              <a:off x="883800" y="1900475"/>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6"/>
            <p:cNvSpPr/>
            <p:nvPr/>
          </p:nvSpPr>
          <p:spPr>
            <a:xfrm>
              <a:off x="972250" y="1900475"/>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6"/>
            <p:cNvSpPr/>
            <p:nvPr/>
          </p:nvSpPr>
          <p:spPr>
            <a:xfrm>
              <a:off x="1060700" y="1900475"/>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6"/>
            <p:cNvSpPr/>
            <p:nvPr/>
          </p:nvSpPr>
          <p:spPr>
            <a:xfrm>
              <a:off x="11491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6"/>
            <p:cNvSpPr/>
            <p:nvPr/>
          </p:nvSpPr>
          <p:spPr>
            <a:xfrm>
              <a:off x="1237550" y="1900475"/>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6"/>
            <p:cNvSpPr/>
            <p:nvPr/>
          </p:nvSpPr>
          <p:spPr>
            <a:xfrm>
              <a:off x="891050" y="1994825"/>
              <a:ext cx="29600" cy="9975"/>
            </a:xfrm>
            <a:custGeom>
              <a:rect b="b" l="l" r="r" t="t"/>
              <a:pathLst>
                <a:path extrusionOk="0" h="399" w="1184">
                  <a:moveTo>
                    <a:pt x="524" y="1"/>
                  </a:moveTo>
                  <a:cubicBezTo>
                    <a:pt x="328" y="1"/>
                    <a:pt x="139" y="78"/>
                    <a:pt x="1" y="213"/>
                  </a:cubicBezTo>
                  <a:cubicBezTo>
                    <a:pt x="391" y="286"/>
                    <a:pt x="785" y="346"/>
                    <a:pt x="1184" y="399"/>
                  </a:cubicBezTo>
                  <a:cubicBezTo>
                    <a:pt x="1054" y="154"/>
                    <a:pt x="801" y="2"/>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6"/>
            <p:cNvSpPr/>
            <p:nvPr/>
          </p:nvSpPr>
          <p:spPr>
            <a:xfrm>
              <a:off x="974350" y="1994825"/>
              <a:ext cx="36425" cy="14525"/>
            </a:xfrm>
            <a:custGeom>
              <a:rect b="b" l="l" r="r" t="t"/>
              <a:pathLst>
                <a:path extrusionOk="0" h="581" w="1457">
                  <a:moveTo>
                    <a:pt x="730" y="1"/>
                  </a:moveTo>
                  <a:cubicBezTo>
                    <a:pt x="386" y="2"/>
                    <a:pt x="85" y="235"/>
                    <a:pt x="1" y="567"/>
                  </a:cubicBezTo>
                  <a:cubicBezTo>
                    <a:pt x="244" y="576"/>
                    <a:pt x="485" y="581"/>
                    <a:pt x="730" y="581"/>
                  </a:cubicBezTo>
                  <a:cubicBezTo>
                    <a:pt x="973" y="581"/>
                    <a:pt x="1214" y="576"/>
                    <a:pt x="1457" y="567"/>
                  </a:cubicBezTo>
                  <a:cubicBezTo>
                    <a:pt x="1373" y="235"/>
                    <a:pt x="1072" y="2"/>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6"/>
            <p:cNvSpPr/>
            <p:nvPr/>
          </p:nvSpPr>
          <p:spPr>
            <a:xfrm>
              <a:off x="1064500" y="1994850"/>
              <a:ext cx="29625" cy="9950"/>
            </a:xfrm>
            <a:custGeom>
              <a:rect b="b" l="l" r="r" t="t"/>
              <a:pathLst>
                <a:path extrusionOk="0" h="398" w="1185">
                  <a:moveTo>
                    <a:pt x="662" y="0"/>
                  </a:moveTo>
                  <a:cubicBezTo>
                    <a:pt x="398" y="0"/>
                    <a:pt x="138" y="139"/>
                    <a:pt x="0" y="398"/>
                  </a:cubicBezTo>
                  <a:cubicBezTo>
                    <a:pt x="398" y="345"/>
                    <a:pt x="793" y="285"/>
                    <a:pt x="1185" y="214"/>
                  </a:cubicBezTo>
                  <a:cubicBezTo>
                    <a:pt x="1037" y="69"/>
                    <a:pt x="848" y="0"/>
                    <a:pt x="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 name="Google Shape;1126;p36"/>
          <p:cNvSpPr/>
          <p:nvPr/>
        </p:nvSpPr>
        <p:spPr>
          <a:xfrm>
            <a:off x="8424000" y="2249602"/>
            <a:ext cx="423793" cy="423793"/>
          </a:xfrm>
          <a:custGeom>
            <a:rect b="b" l="l" r="r" t="t"/>
            <a:pathLst>
              <a:path extrusionOk="0" h="9085" w="9085">
                <a:moveTo>
                  <a:pt x="4543" y="1"/>
                </a:moveTo>
                <a:cubicBezTo>
                  <a:pt x="2039" y="1"/>
                  <a:pt x="1" y="2039"/>
                  <a:pt x="1" y="4542"/>
                </a:cubicBezTo>
                <a:cubicBezTo>
                  <a:pt x="1" y="4836"/>
                  <a:pt x="239" y="5076"/>
                  <a:pt x="534" y="5076"/>
                </a:cubicBezTo>
                <a:cubicBezTo>
                  <a:pt x="828" y="5076"/>
                  <a:pt x="1066" y="4836"/>
                  <a:pt x="1067" y="4542"/>
                </a:cubicBezTo>
                <a:cubicBezTo>
                  <a:pt x="1067" y="2626"/>
                  <a:pt x="2626" y="1067"/>
                  <a:pt x="4543" y="1067"/>
                </a:cubicBezTo>
                <a:cubicBezTo>
                  <a:pt x="6459" y="1067"/>
                  <a:pt x="8018" y="2626"/>
                  <a:pt x="8018" y="4542"/>
                </a:cubicBezTo>
                <a:cubicBezTo>
                  <a:pt x="8018" y="6459"/>
                  <a:pt x="6459" y="8018"/>
                  <a:pt x="4543" y="8018"/>
                </a:cubicBezTo>
                <a:cubicBezTo>
                  <a:pt x="4540" y="8018"/>
                  <a:pt x="4536" y="8018"/>
                  <a:pt x="4533" y="8018"/>
                </a:cubicBezTo>
                <a:cubicBezTo>
                  <a:pt x="4239" y="8018"/>
                  <a:pt x="3999" y="8255"/>
                  <a:pt x="3999" y="8551"/>
                </a:cubicBezTo>
                <a:cubicBezTo>
                  <a:pt x="3999" y="8846"/>
                  <a:pt x="4239" y="9084"/>
                  <a:pt x="4533" y="9084"/>
                </a:cubicBezTo>
                <a:cubicBezTo>
                  <a:pt x="4536" y="9084"/>
                  <a:pt x="4540" y="9084"/>
                  <a:pt x="4543" y="9084"/>
                </a:cubicBezTo>
                <a:cubicBezTo>
                  <a:pt x="7046" y="9084"/>
                  <a:pt x="9084" y="7046"/>
                  <a:pt x="9084" y="4542"/>
                </a:cubicBezTo>
                <a:cubicBezTo>
                  <a:pt x="9084" y="2039"/>
                  <a:pt x="7046" y="1"/>
                  <a:pt x="4543"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37"/>
          <p:cNvSpPr txBox="1"/>
          <p:nvPr>
            <p:ph type="ctrTitle"/>
          </p:nvPr>
        </p:nvSpPr>
        <p:spPr>
          <a:xfrm>
            <a:off x="256075" y="416800"/>
            <a:ext cx="8627700" cy="90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How can this club connect you and research?</a:t>
            </a:r>
            <a:endParaRPr sz="2800"/>
          </a:p>
        </p:txBody>
      </p:sp>
      <p:sp>
        <p:nvSpPr>
          <p:cNvPr id="1132" name="Google Shape;1132;p37"/>
          <p:cNvSpPr txBox="1"/>
          <p:nvPr>
            <p:ph idx="1" type="subTitle"/>
          </p:nvPr>
        </p:nvSpPr>
        <p:spPr>
          <a:xfrm>
            <a:off x="256075" y="1406300"/>
            <a:ext cx="8417700" cy="29979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Reading research literature can be challenging. We hope to improve everyone’s literature skills as it will allow us to deeply understand the texts.</a:t>
            </a:r>
            <a:endParaRPr sz="1500"/>
          </a:p>
          <a:p>
            <a:pPr indent="-323850" lvl="0" marL="457200" rtl="0" algn="l">
              <a:spcBef>
                <a:spcPts val="0"/>
              </a:spcBef>
              <a:spcAft>
                <a:spcPts val="0"/>
              </a:spcAft>
              <a:buSzPts val="1500"/>
              <a:buChar char="●"/>
            </a:pPr>
            <a:r>
              <a:rPr lang="en" sz="1500"/>
              <a:t>Students will learn how to ask scientific questions. </a:t>
            </a:r>
            <a:endParaRPr sz="1500"/>
          </a:p>
          <a:p>
            <a:pPr indent="-323850" lvl="0" marL="457200" rtl="0" algn="l">
              <a:spcBef>
                <a:spcPts val="0"/>
              </a:spcBef>
              <a:spcAft>
                <a:spcPts val="0"/>
              </a:spcAft>
              <a:buSzPts val="1500"/>
              <a:buChar char="●"/>
            </a:pPr>
            <a:r>
              <a:rPr lang="en" sz="1500"/>
              <a:t>This club will allow students to generate ideas for research they may want to pursue in the future. </a:t>
            </a:r>
            <a:endParaRPr sz="1500"/>
          </a:p>
          <a:p>
            <a:pPr indent="-323850" lvl="0" marL="457200" rtl="0" algn="l">
              <a:spcBef>
                <a:spcPts val="0"/>
              </a:spcBef>
              <a:spcAft>
                <a:spcPts val="0"/>
              </a:spcAft>
              <a:buSzPts val="1500"/>
              <a:buChar char="●"/>
            </a:pPr>
            <a:r>
              <a:rPr lang="en" sz="1500"/>
              <a:t>Students will develop skills for presenting scientific information. </a:t>
            </a:r>
            <a:endParaRPr sz="1500"/>
          </a:p>
          <a:p>
            <a:pPr indent="-323850" lvl="0" marL="457200" rtl="0" algn="l">
              <a:spcBef>
                <a:spcPts val="0"/>
              </a:spcBef>
              <a:spcAft>
                <a:spcPts val="0"/>
              </a:spcAft>
              <a:buSzPts val="1500"/>
              <a:buChar char="●"/>
            </a:pPr>
            <a:r>
              <a:rPr lang="en" sz="1500"/>
              <a:t>We will discuss controversies occurring in research.</a:t>
            </a:r>
            <a:endParaRPr sz="1500"/>
          </a:p>
          <a:p>
            <a:pPr indent="-323850" lvl="0" marL="457200" rtl="0" algn="l">
              <a:spcBef>
                <a:spcPts val="0"/>
              </a:spcBef>
              <a:spcAft>
                <a:spcPts val="0"/>
              </a:spcAft>
              <a:buSzPts val="1500"/>
              <a:buChar char="●"/>
            </a:pPr>
            <a:r>
              <a:rPr lang="en" sz="1500"/>
              <a:t>By reading scientific journals, students will learn more about scientific discoveries.</a:t>
            </a:r>
            <a:endParaRPr sz="1500"/>
          </a:p>
          <a:p>
            <a:pPr indent="-323850" lvl="0" marL="457200" rtl="0" algn="l">
              <a:spcBef>
                <a:spcPts val="0"/>
              </a:spcBef>
              <a:spcAft>
                <a:spcPts val="0"/>
              </a:spcAft>
              <a:buSzPts val="1500"/>
              <a:buChar char="●"/>
            </a:pPr>
            <a:r>
              <a:rPr lang="en" sz="1500"/>
              <a:t>This club also gives you research experience that you could use to make your application to research labs stand out. </a:t>
            </a:r>
            <a:endParaRPr sz="1500"/>
          </a:p>
          <a:p>
            <a:pPr indent="0" lvl="0" marL="457200" rtl="0" algn="l">
              <a:spcBef>
                <a:spcPts val="0"/>
              </a:spcBef>
              <a:spcAft>
                <a:spcPts val="0"/>
              </a:spcAft>
              <a:buNone/>
            </a:pPr>
            <a:r>
              <a:t/>
            </a:r>
            <a:endParaRPr/>
          </a:p>
          <a:p>
            <a:pPr indent="0" lvl="0" marL="457200" rtl="0" algn="l">
              <a:spcBef>
                <a:spcPts val="0"/>
              </a:spcBef>
              <a:spcAft>
                <a:spcPts val="0"/>
              </a:spcAft>
              <a:buNone/>
            </a:pPr>
            <a:r>
              <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6" name="Shape 1136"/>
        <p:cNvGrpSpPr/>
        <p:nvPr/>
      </p:nvGrpSpPr>
      <p:grpSpPr>
        <a:xfrm>
          <a:off x="0" y="0"/>
          <a:ext cx="0" cy="0"/>
          <a:chOff x="0" y="0"/>
          <a:chExt cx="0" cy="0"/>
        </a:xfrm>
      </p:grpSpPr>
      <p:sp>
        <p:nvSpPr>
          <p:cNvPr id="1137" name="Google Shape;1137;p38"/>
          <p:cNvSpPr txBox="1"/>
          <p:nvPr>
            <p:ph type="ctrTitle"/>
          </p:nvPr>
        </p:nvSpPr>
        <p:spPr>
          <a:xfrm>
            <a:off x="215125" y="547650"/>
            <a:ext cx="7969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700"/>
              <a:t>Club Expectations/What it takes to present</a:t>
            </a:r>
            <a:endParaRPr sz="2700"/>
          </a:p>
        </p:txBody>
      </p:sp>
      <p:sp>
        <p:nvSpPr>
          <p:cNvPr id="1138" name="Google Shape;1138;p38"/>
          <p:cNvSpPr txBox="1"/>
          <p:nvPr>
            <p:ph idx="2" type="title"/>
          </p:nvPr>
        </p:nvSpPr>
        <p:spPr>
          <a:xfrm>
            <a:off x="171725" y="1259900"/>
            <a:ext cx="8523900" cy="2434500"/>
          </a:xfrm>
          <a:prstGeom prst="rect">
            <a:avLst/>
          </a:prstGeom>
        </p:spPr>
        <p:txBody>
          <a:bodyPr anchorCtr="0" anchor="ctr" bIns="91425" lIns="91425" spcFirstLastPara="1" rIns="91425" wrap="square" tIns="91425">
            <a:noAutofit/>
          </a:bodyPr>
          <a:lstStyle/>
          <a:p>
            <a:pPr indent="-323850" lvl="0" marL="457200" rtl="0" algn="l">
              <a:spcBef>
                <a:spcPts val="0"/>
              </a:spcBef>
              <a:spcAft>
                <a:spcPts val="0"/>
              </a:spcAft>
              <a:buSzPts val="1500"/>
              <a:buChar char="-"/>
            </a:pPr>
            <a:r>
              <a:rPr lang="en" sz="1500"/>
              <a:t>We </a:t>
            </a:r>
            <a:r>
              <a:rPr lang="en" sz="1500"/>
              <a:t>expect students to attend sessions four times a month through Webex</a:t>
            </a:r>
            <a:endParaRPr sz="1500"/>
          </a:p>
          <a:p>
            <a:pPr indent="-323850" lvl="0" marL="457200" rtl="0" algn="l">
              <a:lnSpc>
                <a:spcPct val="100000"/>
              </a:lnSpc>
              <a:spcBef>
                <a:spcPts val="0"/>
              </a:spcBef>
              <a:spcAft>
                <a:spcPts val="0"/>
              </a:spcAft>
              <a:buClr>
                <a:srgbClr val="FFFFFF"/>
              </a:buClr>
              <a:buSzPts val="1500"/>
              <a:buChar char="-"/>
            </a:pPr>
            <a:r>
              <a:rPr lang="en" sz="1500"/>
              <a:t>To present you must attend two sessions or have previous research experience.</a:t>
            </a:r>
            <a:endParaRPr sz="1500"/>
          </a:p>
          <a:p>
            <a:pPr indent="-323850" lvl="1" marL="914400" rtl="0" algn="l">
              <a:lnSpc>
                <a:spcPct val="100000"/>
              </a:lnSpc>
              <a:spcBef>
                <a:spcPts val="0"/>
              </a:spcBef>
              <a:spcAft>
                <a:spcPts val="0"/>
              </a:spcAft>
              <a:buClr>
                <a:srgbClr val="FFFFFF"/>
              </a:buClr>
              <a:buSzPts val="1500"/>
              <a:buChar char="-"/>
            </a:pPr>
            <a:r>
              <a:rPr lang="en" sz="1500">
                <a:solidFill>
                  <a:schemeClr val="dk1"/>
                </a:solidFill>
                <a:latin typeface="Raleway Thin"/>
                <a:ea typeface="Raleway Thin"/>
                <a:cs typeface="Raleway Thin"/>
                <a:sym typeface="Raleway Thin"/>
              </a:rPr>
              <a:t>You are free to choose a research topic of your interest and this can be done in groups of five or less.</a:t>
            </a:r>
            <a:endParaRPr sz="1500">
              <a:solidFill>
                <a:schemeClr val="dk1"/>
              </a:solidFill>
              <a:latin typeface="Raleway Thin"/>
              <a:ea typeface="Raleway Thin"/>
              <a:cs typeface="Raleway Thin"/>
              <a:sym typeface="Raleway Thin"/>
            </a:endParaRPr>
          </a:p>
          <a:p>
            <a:pPr indent="-323850" lvl="0" marL="457200" rtl="0" algn="l">
              <a:lnSpc>
                <a:spcPct val="100000"/>
              </a:lnSpc>
              <a:spcBef>
                <a:spcPts val="0"/>
              </a:spcBef>
              <a:spcAft>
                <a:spcPts val="0"/>
              </a:spcAft>
              <a:buClr>
                <a:srgbClr val="FFFFFF"/>
              </a:buClr>
              <a:buSzPts val="1500"/>
              <a:buChar char="-"/>
            </a:pPr>
            <a:r>
              <a:rPr lang="en" sz="1500"/>
              <a:t>Those who wish to present must submit a Google Form and provide a pitch that would determine eligibility and dedication on your topic and information.</a:t>
            </a:r>
            <a:endParaRPr sz="1500"/>
          </a:p>
          <a:p>
            <a:pPr indent="-323850" lvl="0" marL="457200" rtl="0" algn="l">
              <a:lnSpc>
                <a:spcPct val="100000"/>
              </a:lnSpc>
              <a:spcBef>
                <a:spcPts val="0"/>
              </a:spcBef>
              <a:spcAft>
                <a:spcPts val="0"/>
              </a:spcAft>
              <a:buSzPts val="1500"/>
              <a:buChar char="-"/>
            </a:pPr>
            <a:r>
              <a:rPr lang="en" sz="1500"/>
              <a:t>You should fill out the form at least two weeks before you plan on presenting.</a:t>
            </a:r>
            <a:endParaRPr sz="1500"/>
          </a:p>
          <a:p>
            <a:pPr indent="0" lvl="0" marL="457200" rtl="0" algn="l">
              <a:lnSpc>
                <a:spcPct val="100000"/>
              </a:lnSpc>
              <a:spcBef>
                <a:spcPts val="0"/>
              </a:spcBef>
              <a:spcAft>
                <a:spcPts val="0"/>
              </a:spcAft>
              <a:buNone/>
            </a:pPr>
            <a:r>
              <a:t/>
            </a:r>
            <a:endParaRPr sz="2000"/>
          </a:p>
        </p:txBody>
      </p:sp>
      <p:sp>
        <p:nvSpPr>
          <p:cNvPr id="1139" name="Google Shape;1139;p38"/>
          <p:cNvSpPr txBox="1"/>
          <p:nvPr/>
        </p:nvSpPr>
        <p:spPr>
          <a:xfrm>
            <a:off x="4424275" y="2915600"/>
            <a:ext cx="4010400" cy="7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100">
              <a:solidFill>
                <a:srgbClr val="FFFFFF"/>
              </a:solidFill>
              <a:latin typeface="Raleway Thin"/>
              <a:ea typeface="Raleway Thin"/>
              <a:cs typeface="Raleway Thin"/>
              <a:sym typeface="Raleway Thi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39"/>
          <p:cNvSpPr txBox="1"/>
          <p:nvPr>
            <p:ph type="title"/>
          </p:nvPr>
        </p:nvSpPr>
        <p:spPr>
          <a:xfrm>
            <a:off x="1388100" y="835450"/>
            <a:ext cx="6367800" cy="332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a:solidFill>
                <a:schemeClr val="accent1"/>
              </a:solidFill>
            </a:endParaRPr>
          </a:p>
        </p:txBody>
      </p:sp>
      <p:sp>
        <p:nvSpPr>
          <p:cNvPr id="1145" name="Google Shape;1145;p39"/>
          <p:cNvSpPr/>
          <p:nvPr/>
        </p:nvSpPr>
        <p:spPr>
          <a:xfrm>
            <a:off x="-1646850" y="2243725"/>
            <a:ext cx="4085400" cy="3996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9"/>
          <p:cNvSpPr/>
          <p:nvPr/>
        </p:nvSpPr>
        <p:spPr>
          <a:xfrm>
            <a:off x="7623550" y="-63825"/>
            <a:ext cx="3502800" cy="3502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 name="Google Shape;1147;p39"/>
          <p:cNvGrpSpPr/>
          <p:nvPr/>
        </p:nvGrpSpPr>
        <p:grpSpPr>
          <a:xfrm>
            <a:off x="8024198" y="2724285"/>
            <a:ext cx="1500567" cy="1500567"/>
            <a:chOff x="238125" y="2189800"/>
            <a:chExt cx="1119325" cy="1119325"/>
          </a:xfrm>
        </p:grpSpPr>
        <p:sp>
          <p:nvSpPr>
            <p:cNvPr id="1148" name="Google Shape;1148;p39"/>
            <p:cNvSpPr/>
            <p:nvPr/>
          </p:nvSpPr>
          <p:spPr>
            <a:xfrm>
              <a:off x="289900" y="2241600"/>
              <a:ext cx="267950" cy="267950"/>
            </a:xfrm>
            <a:custGeom>
              <a:rect b="b" l="l" r="r" t="t"/>
              <a:pathLst>
                <a:path extrusionOk="0" h="10718" w="10718">
                  <a:moveTo>
                    <a:pt x="10717" y="1"/>
                  </a:moveTo>
                  <a:lnTo>
                    <a:pt x="10717" y="1"/>
                  </a:lnTo>
                  <a:cubicBezTo>
                    <a:pt x="8382" y="1104"/>
                    <a:pt x="6257" y="2604"/>
                    <a:pt x="4431" y="4431"/>
                  </a:cubicBezTo>
                  <a:cubicBezTo>
                    <a:pt x="2604" y="6255"/>
                    <a:pt x="1106" y="8382"/>
                    <a:pt x="1" y="10717"/>
                  </a:cubicBezTo>
                  <a:lnTo>
                    <a:pt x="107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9"/>
            <p:cNvSpPr/>
            <p:nvPr/>
          </p:nvSpPr>
          <p:spPr>
            <a:xfrm>
              <a:off x="238275" y="2189975"/>
              <a:ext cx="511350" cy="511375"/>
            </a:xfrm>
            <a:custGeom>
              <a:rect b="b" l="l" r="r" t="t"/>
              <a:pathLst>
                <a:path extrusionOk="0" h="20455" w="20454">
                  <a:moveTo>
                    <a:pt x="20453" y="1"/>
                  </a:moveTo>
                  <a:lnTo>
                    <a:pt x="20453" y="1"/>
                  </a:lnTo>
                  <a:cubicBezTo>
                    <a:pt x="19736" y="63"/>
                    <a:pt x="19023" y="158"/>
                    <a:pt x="18312" y="287"/>
                  </a:cubicBezTo>
                  <a:lnTo>
                    <a:pt x="289" y="18312"/>
                  </a:lnTo>
                  <a:cubicBezTo>
                    <a:pt x="159" y="19023"/>
                    <a:pt x="63" y="19736"/>
                    <a:pt x="1" y="20455"/>
                  </a:cubicBezTo>
                  <a:lnTo>
                    <a:pt x="204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9"/>
            <p:cNvSpPr/>
            <p:nvPr/>
          </p:nvSpPr>
          <p:spPr>
            <a:xfrm>
              <a:off x="238125" y="2189800"/>
              <a:ext cx="646975" cy="646950"/>
            </a:xfrm>
            <a:custGeom>
              <a:rect b="b" l="l" r="r" t="t"/>
              <a:pathLst>
                <a:path extrusionOk="0" h="25878" w="25879">
                  <a:moveTo>
                    <a:pt x="24220" y="1"/>
                  </a:moveTo>
                  <a:lnTo>
                    <a:pt x="0" y="24221"/>
                  </a:lnTo>
                  <a:cubicBezTo>
                    <a:pt x="46" y="24774"/>
                    <a:pt x="111" y="25327"/>
                    <a:pt x="197" y="25877"/>
                  </a:cubicBezTo>
                  <a:lnTo>
                    <a:pt x="25878" y="197"/>
                  </a:lnTo>
                  <a:cubicBezTo>
                    <a:pt x="25328" y="111"/>
                    <a:pt x="24775" y="45"/>
                    <a:pt x="24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9"/>
            <p:cNvSpPr/>
            <p:nvPr/>
          </p:nvSpPr>
          <p:spPr>
            <a:xfrm>
              <a:off x="260500" y="2212175"/>
              <a:ext cx="735575" cy="735575"/>
            </a:xfrm>
            <a:custGeom>
              <a:rect b="b" l="l" r="r" t="t"/>
              <a:pathLst>
                <a:path extrusionOk="0" h="29423" w="29423">
                  <a:moveTo>
                    <a:pt x="28037" y="0"/>
                  </a:moveTo>
                  <a:lnTo>
                    <a:pt x="1" y="28036"/>
                  </a:lnTo>
                  <a:cubicBezTo>
                    <a:pt x="143" y="28502"/>
                    <a:pt x="298" y="28964"/>
                    <a:pt x="470" y="29423"/>
                  </a:cubicBezTo>
                  <a:lnTo>
                    <a:pt x="29422" y="471"/>
                  </a:lnTo>
                  <a:cubicBezTo>
                    <a:pt x="28965" y="299"/>
                    <a:pt x="28503" y="142"/>
                    <a:pt x="280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9"/>
            <p:cNvSpPr/>
            <p:nvPr/>
          </p:nvSpPr>
          <p:spPr>
            <a:xfrm>
              <a:off x="301425" y="2253075"/>
              <a:ext cx="788775" cy="788825"/>
            </a:xfrm>
            <a:custGeom>
              <a:rect b="b" l="l" r="r" t="t"/>
              <a:pathLst>
                <a:path extrusionOk="0" h="31553" w="31551">
                  <a:moveTo>
                    <a:pt x="30370" y="1"/>
                  </a:moveTo>
                  <a:lnTo>
                    <a:pt x="0" y="30371"/>
                  </a:lnTo>
                  <a:cubicBezTo>
                    <a:pt x="211" y="30770"/>
                    <a:pt x="436" y="31164"/>
                    <a:pt x="675" y="31552"/>
                  </a:cubicBezTo>
                  <a:lnTo>
                    <a:pt x="31551" y="675"/>
                  </a:lnTo>
                  <a:cubicBezTo>
                    <a:pt x="31163" y="437"/>
                    <a:pt x="30770" y="213"/>
                    <a:pt x="30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9"/>
            <p:cNvSpPr/>
            <p:nvPr/>
          </p:nvSpPr>
          <p:spPr>
            <a:xfrm>
              <a:off x="356800" y="2308450"/>
              <a:ext cx="813925" cy="813925"/>
            </a:xfrm>
            <a:custGeom>
              <a:rect b="b" l="l" r="r" t="t"/>
              <a:pathLst>
                <a:path extrusionOk="0" h="32557" w="32557">
                  <a:moveTo>
                    <a:pt x="31547" y="1"/>
                  </a:moveTo>
                  <a:lnTo>
                    <a:pt x="0" y="31549"/>
                  </a:lnTo>
                  <a:cubicBezTo>
                    <a:pt x="270" y="31890"/>
                    <a:pt x="552" y="32227"/>
                    <a:pt x="846" y="32556"/>
                  </a:cubicBezTo>
                  <a:lnTo>
                    <a:pt x="32556" y="848"/>
                  </a:lnTo>
                  <a:cubicBezTo>
                    <a:pt x="32226" y="554"/>
                    <a:pt x="31890" y="272"/>
                    <a:pt x="31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9"/>
            <p:cNvSpPr/>
            <p:nvPr/>
          </p:nvSpPr>
          <p:spPr>
            <a:xfrm>
              <a:off x="424825" y="2376525"/>
              <a:ext cx="813925" cy="813925"/>
            </a:xfrm>
            <a:custGeom>
              <a:rect b="b" l="l" r="r" t="t"/>
              <a:pathLst>
                <a:path extrusionOk="0" h="32557" w="32557">
                  <a:moveTo>
                    <a:pt x="31711" y="1"/>
                  </a:moveTo>
                  <a:lnTo>
                    <a:pt x="1" y="31709"/>
                  </a:lnTo>
                  <a:cubicBezTo>
                    <a:pt x="331" y="32003"/>
                    <a:pt x="667" y="32286"/>
                    <a:pt x="1010" y="32556"/>
                  </a:cubicBezTo>
                  <a:lnTo>
                    <a:pt x="32557" y="1010"/>
                  </a:lnTo>
                  <a:cubicBezTo>
                    <a:pt x="32287" y="667"/>
                    <a:pt x="32005" y="330"/>
                    <a:pt x="317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9"/>
            <p:cNvSpPr/>
            <p:nvPr/>
          </p:nvSpPr>
          <p:spPr>
            <a:xfrm>
              <a:off x="505350" y="2457000"/>
              <a:ext cx="788775" cy="788875"/>
            </a:xfrm>
            <a:custGeom>
              <a:rect b="b" l="l" r="r" t="t"/>
              <a:pathLst>
                <a:path extrusionOk="0" h="31555" w="31551">
                  <a:moveTo>
                    <a:pt x="30878" y="1"/>
                  </a:moveTo>
                  <a:lnTo>
                    <a:pt x="0" y="30879"/>
                  </a:lnTo>
                  <a:cubicBezTo>
                    <a:pt x="388" y="31116"/>
                    <a:pt x="782" y="31340"/>
                    <a:pt x="1181" y="31554"/>
                  </a:cubicBezTo>
                  <a:lnTo>
                    <a:pt x="31551" y="1182"/>
                  </a:lnTo>
                  <a:cubicBezTo>
                    <a:pt x="31340" y="783"/>
                    <a:pt x="31116" y="389"/>
                    <a:pt x="308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9"/>
            <p:cNvSpPr/>
            <p:nvPr/>
          </p:nvSpPr>
          <p:spPr>
            <a:xfrm>
              <a:off x="599500" y="2551175"/>
              <a:ext cx="735550" cy="735550"/>
            </a:xfrm>
            <a:custGeom>
              <a:rect b="b" l="l" r="r" t="t"/>
              <a:pathLst>
                <a:path extrusionOk="0" h="29422" w="29422">
                  <a:moveTo>
                    <a:pt x="28952" y="1"/>
                  </a:moveTo>
                  <a:lnTo>
                    <a:pt x="0" y="28953"/>
                  </a:lnTo>
                  <a:cubicBezTo>
                    <a:pt x="457" y="29125"/>
                    <a:pt x="919" y="29282"/>
                    <a:pt x="1385" y="29422"/>
                  </a:cubicBezTo>
                  <a:lnTo>
                    <a:pt x="29421" y="1386"/>
                  </a:lnTo>
                  <a:cubicBezTo>
                    <a:pt x="29281" y="920"/>
                    <a:pt x="29124" y="458"/>
                    <a:pt x="289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9"/>
            <p:cNvSpPr/>
            <p:nvPr/>
          </p:nvSpPr>
          <p:spPr>
            <a:xfrm>
              <a:off x="710450" y="2662150"/>
              <a:ext cx="647000" cy="646975"/>
            </a:xfrm>
            <a:custGeom>
              <a:rect b="b" l="l" r="r" t="t"/>
              <a:pathLst>
                <a:path extrusionOk="0" h="25879" w="25880">
                  <a:moveTo>
                    <a:pt x="25682" y="1"/>
                  </a:moveTo>
                  <a:lnTo>
                    <a:pt x="1" y="25681"/>
                  </a:lnTo>
                  <a:cubicBezTo>
                    <a:pt x="552" y="25767"/>
                    <a:pt x="1104" y="25833"/>
                    <a:pt x="1659" y="25879"/>
                  </a:cubicBezTo>
                  <a:lnTo>
                    <a:pt x="25879" y="1659"/>
                  </a:lnTo>
                  <a:cubicBezTo>
                    <a:pt x="25834" y="1104"/>
                    <a:pt x="25768" y="551"/>
                    <a:pt x="256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9"/>
            <p:cNvSpPr/>
            <p:nvPr/>
          </p:nvSpPr>
          <p:spPr>
            <a:xfrm>
              <a:off x="845925" y="2797575"/>
              <a:ext cx="511350" cy="511350"/>
            </a:xfrm>
            <a:custGeom>
              <a:rect b="b" l="l" r="r" t="t"/>
              <a:pathLst>
                <a:path extrusionOk="0" h="20454" w="20454">
                  <a:moveTo>
                    <a:pt x="20453" y="1"/>
                  </a:moveTo>
                  <a:lnTo>
                    <a:pt x="1" y="20453"/>
                  </a:lnTo>
                  <a:cubicBezTo>
                    <a:pt x="718" y="20391"/>
                    <a:pt x="1431" y="20297"/>
                    <a:pt x="2142" y="20167"/>
                  </a:cubicBezTo>
                  <a:lnTo>
                    <a:pt x="20165" y="2142"/>
                  </a:lnTo>
                  <a:cubicBezTo>
                    <a:pt x="20295" y="1433"/>
                    <a:pt x="20391" y="720"/>
                    <a:pt x="20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9"/>
            <p:cNvSpPr/>
            <p:nvPr/>
          </p:nvSpPr>
          <p:spPr>
            <a:xfrm>
              <a:off x="1037700" y="2989400"/>
              <a:ext cx="267950" cy="267900"/>
            </a:xfrm>
            <a:custGeom>
              <a:rect b="b" l="l" r="r" t="t"/>
              <a:pathLst>
                <a:path extrusionOk="0" h="10716" w="10718">
                  <a:moveTo>
                    <a:pt x="10717" y="1"/>
                  </a:moveTo>
                  <a:lnTo>
                    <a:pt x="1" y="10715"/>
                  </a:lnTo>
                  <a:cubicBezTo>
                    <a:pt x="4703" y="8488"/>
                    <a:pt x="8489" y="4703"/>
                    <a:pt x="107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39"/>
          <p:cNvGrpSpPr/>
          <p:nvPr/>
        </p:nvGrpSpPr>
        <p:grpSpPr>
          <a:xfrm>
            <a:off x="-623255" y="1055160"/>
            <a:ext cx="1967581" cy="2009377"/>
            <a:chOff x="441625" y="885600"/>
            <a:chExt cx="1100375" cy="1123750"/>
          </a:xfrm>
        </p:grpSpPr>
        <p:sp>
          <p:nvSpPr>
            <p:cNvPr id="1161" name="Google Shape;1161;p39"/>
            <p:cNvSpPr/>
            <p:nvPr/>
          </p:nvSpPr>
          <p:spPr>
            <a:xfrm>
              <a:off x="891050" y="890200"/>
              <a:ext cx="29600" cy="9950"/>
            </a:xfrm>
            <a:custGeom>
              <a:rect b="b" l="l" r="r" t="t"/>
              <a:pathLst>
                <a:path extrusionOk="0" h="398" w="1184">
                  <a:moveTo>
                    <a:pt x="1184" y="1"/>
                  </a:moveTo>
                  <a:lnTo>
                    <a:pt x="1184" y="1"/>
                  </a:lnTo>
                  <a:cubicBezTo>
                    <a:pt x="785" y="51"/>
                    <a:pt x="391" y="112"/>
                    <a:pt x="1" y="185"/>
                  </a:cubicBezTo>
                  <a:cubicBezTo>
                    <a:pt x="148" y="329"/>
                    <a:pt x="336" y="398"/>
                    <a:pt x="521" y="398"/>
                  </a:cubicBezTo>
                  <a:cubicBezTo>
                    <a:pt x="785" y="398"/>
                    <a:pt x="1046" y="259"/>
                    <a:pt x="118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9"/>
            <p:cNvSpPr/>
            <p:nvPr/>
          </p:nvSpPr>
          <p:spPr>
            <a:xfrm>
              <a:off x="974350" y="885600"/>
              <a:ext cx="36425" cy="14550"/>
            </a:xfrm>
            <a:custGeom>
              <a:rect b="b" l="l" r="r" t="t"/>
              <a:pathLst>
                <a:path extrusionOk="0" h="582" w="1457">
                  <a:moveTo>
                    <a:pt x="730" y="1"/>
                  </a:moveTo>
                  <a:cubicBezTo>
                    <a:pt x="485" y="1"/>
                    <a:pt x="244" y="6"/>
                    <a:pt x="1" y="14"/>
                  </a:cubicBezTo>
                  <a:cubicBezTo>
                    <a:pt x="85" y="347"/>
                    <a:pt x="386" y="581"/>
                    <a:pt x="730" y="581"/>
                  </a:cubicBezTo>
                  <a:cubicBezTo>
                    <a:pt x="1072" y="581"/>
                    <a:pt x="1373" y="347"/>
                    <a:pt x="1457" y="14"/>
                  </a:cubicBezTo>
                  <a:cubicBezTo>
                    <a:pt x="1214" y="6"/>
                    <a:pt x="973" y="1"/>
                    <a:pt x="730"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9"/>
            <p:cNvSpPr/>
            <p:nvPr/>
          </p:nvSpPr>
          <p:spPr>
            <a:xfrm>
              <a:off x="1064500" y="890150"/>
              <a:ext cx="29625" cy="10000"/>
            </a:xfrm>
            <a:custGeom>
              <a:rect b="b" l="l" r="r" t="t"/>
              <a:pathLst>
                <a:path extrusionOk="0" h="400" w="1185">
                  <a:moveTo>
                    <a:pt x="0" y="1"/>
                  </a:moveTo>
                  <a:lnTo>
                    <a:pt x="0" y="1"/>
                  </a:lnTo>
                  <a:cubicBezTo>
                    <a:pt x="130" y="246"/>
                    <a:pt x="383" y="399"/>
                    <a:pt x="660" y="399"/>
                  </a:cubicBezTo>
                  <a:cubicBezTo>
                    <a:pt x="856" y="399"/>
                    <a:pt x="1045" y="322"/>
                    <a:pt x="1185" y="185"/>
                  </a:cubicBezTo>
                  <a:cubicBezTo>
                    <a:pt x="793" y="114"/>
                    <a:pt x="398" y="53"/>
                    <a:pt x="0"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9"/>
            <p:cNvSpPr/>
            <p:nvPr/>
          </p:nvSpPr>
          <p:spPr>
            <a:xfrm>
              <a:off x="706950" y="956800"/>
              <a:ext cx="39175" cy="37725"/>
            </a:xfrm>
            <a:custGeom>
              <a:rect b="b" l="l" r="r" t="t"/>
              <a:pathLst>
                <a:path extrusionOk="0" h="1509" w="1567">
                  <a:moveTo>
                    <a:pt x="812" y="1"/>
                  </a:moveTo>
                  <a:cubicBezTo>
                    <a:pt x="509" y="1"/>
                    <a:pt x="234"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9"/>
            <p:cNvSpPr/>
            <p:nvPr/>
          </p:nvSpPr>
          <p:spPr>
            <a:xfrm>
              <a:off x="7954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8" y="1508"/>
                    <a:pt x="815" y="1508"/>
                  </a:cubicBezTo>
                  <a:cubicBezTo>
                    <a:pt x="911" y="1508"/>
                    <a:pt x="1008" y="1490"/>
                    <a:pt x="1101" y="1451"/>
                  </a:cubicBezTo>
                  <a:cubicBezTo>
                    <a:pt x="1382" y="1333"/>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9"/>
            <p:cNvSpPr/>
            <p:nvPr/>
          </p:nvSpPr>
          <p:spPr>
            <a:xfrm>
              <a:off x="883800" y="956800"/>
              <a:ext cx="39175" cy="37725"/>
            </a:xfrm>
            <a:custGeom>
              <a:rect b="b" l="l" r="r" t="t"/>
              <a:pathLst>
                <a:path extrusionOk="0" h="1509" w="1567">
                  <a:moveTo>
                    <a:pt x="814" y="1"/>
                  </a:moveTo>
                  <a:cubicBezTo>
                    <a:pt x="509" y="1"/>
                    <a:pt x="234" y="184"/>
                    <a:pt x="117" y="466"/>
                  </a:cubicBezTo>
                  <a:cubicBezTo>
                    <a:pt x="1" y="748"/>
                    <a:pt x="65" y="1072"/>
                    <a:pt x="281" y="1288"/>
                  </a:cubicBezTo>
                  <a:cubicBezTo>
                    <a:pt x="426" y="1432"/>
                    <a:pt x="619" y="1508"/>
                    <a:pt x="816" y="1508"/>
                  </a:cubicBezTo>
                  <a:cubicBezTo>
                    <a:pt x="912" y="1508"/>
                    <a:pt x="1010" y="1490"/>
                    <a:pt x="1102" y="1451"/>
                  </a:cubicBezTo>
                  <a:cubicBezTo>
                    <a:pt x="1382" y="1333"/>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9"/>
            <p:cNvSpPr/>
            <p:nvPr/>
          </p:nvSpPr>
          <p:spPr>
            <a:xfrm>
              <a:off x="97225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2"/>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9"/>
            <p:cNvSpPr/>
            <p:nvPr/>
          </p:nvSpPr>
          <p:spPr>
            <a:xfrm>
              <a:off x="1060700" y="956800"/>
              <a:ext cx="39175" cy="37725"/>
            </a:xfrm>
            <a:custGeom>
              <a:rect b="b" l="l" r="r" t="t"/>
              <a:pathLst>
                <a:path extrusionOk="0" h="1509" w="1567">
                  <a:moveTo>
                    <a:pt x="812" y="1"/>
                  </a:moveTo>
                  <a:cubicBezTo>
                    <a:pt x="508" y="1"/>
                    <a:pt x="233" y="184"/>
                    <a:pt x="117" y="466"/>
                  </a:cubicBezTo>
                  <a:cubicBezTo>
                    <a:pt x="0" y="748"/>
                    <a:pt x="65" y="1072"/>
                    <a:pt x="279" y="1288"/>
                  </a:cubicBezTo>
                  <a:cubicBezTo>
                    <a:pt x="424" y="1432"/>
                    <a:pt x="617" y="1508"/>
                    <a:pt x="814" y="1508"/>
                  </a:cubicBezTo>
                  <a:cubicBezTo>
                    <a:pt x="910" y="1508"/>
                    <a:pt x="1008" y="1490"/>
                    <a:pt x="1100" y="1451"/>
                  </a:cubicBezTo>
                  <a:cubicBezTo>
                    <a:pt x="1382" y="1333"/>
                    <a:pt x="1566" y="1060"/>
                    <a:pt x="1566" y="755"/>
                  </a:cubicBezTo>
                  <a:cubicBezTo>
                    <a:pt x="1566" y="338"/>
                    <a:pt x="1229" y="2"/>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9"/>
            <p:cNvSpPr/>
            <p:nvPr/>
          </p:nvSpPr>
          <p:spPr>
            <a:xfrm>
              <a:off x="11491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5" y="1432"/>
                    <a:pt x="619" y="1508"/>
                    <a:pt x="815" y="1508"/>
                  </a:cubicBezTo>
                  <a:cubicBezTo>
                    <a:pt x="912" y="1508"/>
                    <a:pt x="1009" y="1490"/>
                    <a:pt x="1102" y="1451"/>
                  </a:cubicBezTo>
                  <a:cubicBezTo>
                    <a:pt x="1384" y="1333"/>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9"/>
            <p:cNvSpPr/>
            <p:nvPr/>
          </p:nvSpPr>
          <p:spPr>
            <a:xfrm>
              <a:off x="1237550" y="956800"/>
              <a:ext cx="39175" cy="37725"/>
            </a:xfrm>
            <a:custGeom>
              <a:rect b="b" l="l" r="r" t="t"/>
              <a:pathLst>
                <a:path extrusionOk="0" h="1509" w="1567">
                  <a:moveTo>
                    <a:pt x="814" y="1"/>
                  </a:moveTo>
                  <a:cubicBezTo>
                    <a:pt x="508" y="1"/>
                    <a:pt x="233" y="184"/>
                    <a:pt x="117" y="466"/>
                  </a:cubicBezTo>
                  <a:cubicBezTo>
                    <a:pt x="0" y="748"/>
                    <a:pt x="65" y="1072"/>
                    <a:pt x="280" y="1288"/>
                  </a:cubicBezTo>
                  <a:cubicBezTo>
                    <a:pt x="425" y="1432"/>
                    <a:pt x="619" y="1508"/>
                    <a:pt x="815" y="1508"/>
                  </a:cubicBezTo>
                  <a:cubicBezTo>
                    <a:pt x="911" y="1508"/>
                    <a:pt x="1008" y="1490"/>
                    <a:pt x="1100" y="1451"/>
                  </a:cubicBezTo>
                  <a:cubicBezTo>
                    <a:pt x="1382" y="1333"/>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9"/>
            <p:cNvSpPr/>
            <p:nvPr/>
          </p:nvSpPr>
          <p:spPr>
            <a:xfrm>
              <a:off x="6185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50"/>
                  </a:cubicBezTo>
                  <a:cubicBezTo>
                    <a:pt x="1383" y="1333"/>
                    <a:pt x="1567" y="1058"/>
                    <a:pt x="1567" y="753"/>
                  </a:cubicBezTo>
                  <a:cubicBezTo>
                    <a:pt x="1567"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9"/>
            <p:cNvSpPr/>
            <p:nvPr/>
          </p:nvSpPr>
          <p:spPr>
            <a:xfrm>
              <a:off x="706950" y="10512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9"/>
            <p:cNvSpPr/>
            <p:nvPr/>
          </p:nvSpPr>
          <p:spPr>
            <a:xfrm>
              <a:off x="7954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9"/>
            <p:cNvSpPr/>
            <p:nvPr/>
          </p:nvSpPr>
          <p:spPr>
            <a:xfrm>
              <a:off x="8838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9"/>
            <p:cNvSpPr/>
            <p:nvPr/>
          </p:nvSpPr>
          <p:spPr>
            <a:xfrm>
              <a:off x="972250" y="10512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9"/>
            <p:cNvSpPr/>
            <p:nvPr/>
          </p:nvSpPr>
          <p:spPr>
            <a:xfrm>
              <a:off x="1060700" y="10512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9"/>
            <p:cNvSpPr/>
            <p:nvPr/>
          </p:nvSpPr>
          <p:spPr>
            <a:xfrm>
              <a:off x="11491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9"/>
            <p:cNvSpPr/>
            <p:nvPr/>
          </p:nvSpPr>
          <p:spPr>
            <a:xfrm>
              <a:off x="1237550" y="10512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9"/>
            <p:cNvSpPr/>
            <p:nvPr/>
          </p:nvSpPr>
          <p:spPr>
            <a:xfrm>
              <a:off x="1326000" y="10512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50"/>
                  </a:cubicBezTo>
                  <a:cubicBezTo>
                    <a:pt x="1382" y="1333"/>
                    <a:pt x="1566" y="1058"/>
                    <a:pt x="1566" y="753"/>
                  </a:cubicBezTo>
                  <a:cubicBezTo>
                    <a:pt x="1566" y="338"/>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9"/>
            <p:cNvSpPr/>
            <p:nvPr/>
          </p:nvSpPr>
          <p:spPr>
            <a:xfrm>
              <a:off x="530075" y="1145550"/>
              <a:ext cx="39150" cy="37675"/>
            </a:xfrm>
            <a:custGeom>
              <a:rect b="b" l="l" r="r" t="t"/>
              <a:pathLst>
                <a:path extrusionOk="0" h="1507" w="1566">
                  <a:moveTo>
                    <a:pt x="813" y="0"/>
                  </a:moveTo>
                  <a:cubicBezTo>
                    <a:pt x="508" y="0"/>
                    <a:pt x="233" y="184"/>
                    <a:pt x="116" y="466"/>
                  </a:cubicBezTo>
                  <a:cubicBezTo>
                    <a:pt x="0" y="748"/>
                    <a:pt x="64" y="1072"/>
                    <a:pt x="280" y="1286"/>
                  </a:cubicBezTo>
                  <a:cubicBezTo>
                    <a:pt x="425" y="1430"/>
                    <a:pt x="617" y="1507"/>
                    <a:pt x="813" y="1507"/>
                  </a:cubicBezTo>
                  <a:cubicBezTo>
                    <a:pt x="911" y="1507"/>
                    <a:pt x="1008" y="1488"/>
                    <a:pt x="1102" y="1450"/>
                  </a:cubicBezTo>
                  <a:cubicBezTo>
                    <a:pt x="1382" y="1333"/>
                    <a:pt x="1566" y="1058"/>
                    <a:pt x="1566" y="754"/>
                  </a:cubicBezTo>
                  <a:cubicBezTo>
                    <a:pt x="1566" y="338"/>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9"/>
            <p:cNvSpPr/>
            <p:nvPr/>
          </p:nvSpPr>
          <p:spPr>
            <a:xfrm>
              <a:off x="6185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4" y="1430"/>
                    <a:pt x="617" y="1507"/>
                    <a:pt x="813" y="1507"/>
                  </a:cubicBezTo>
                  <a:cubicBezTo>
                    <a:pt x="910" y="1507"/>
                    <a:pt x="1008" y="1488"/>
                    <a:pt x="1101" y="1450"/>
                  </a:cubicBezTo>
                  <a:cubicBezTo>
                    <a:pt x="1383" y="1333"/>
                    <a:pt x="1567" y="1058"/>
                    <a:pt x="1567" y="754"/>
                  </a:cubicBezTo>
                  <a:cubicBezTo>
                    <a:pt x="1567"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9"/>
            <p:cNvSpPr/>
            <p:nvPr/>
          </p:nvSpPr>
          <p:spPr>
            <a:xfrm>
              <a:off x="706950" y="1145550"/>
              <a:ext cx="39175" cy="37675"/>
            </a:xfrm>
            <a:custGeom>
              <a:rect b="b" l="l" r="r" t="t"/>
              <a:pathLst>
                <a:path extrusionOk="0" h="1507" w="1567">
                  <a:moveTo>
                    <a:pt x="812" y="0"/>
                  </a:moveTo>
                  <a:cubicBezTo>
                    <a:pt x="509" y="0"/>
                    <a:pt x="234" y="184"/>
                    <a:pt x="117" y="466"/>
                  </a:cubicBezTo>
                  <a:cubicBezTo>
                    <a:pt x="1" y="748"/>
                    <a:pt x="65" y="1072"/>
                    <a:pt x="281" y="1286"/>
                  </a:cubicBezTo>
                  <a:cubicBezTo>
                    <a:pt x="424" y="1430"/>
                    <a:pt x="616" y="1507"/>
                    <a:pt x="812" y="1507"/>
                  </a:cubicBezTo>
                  <a:cubicBezTo>
                    <a:pt x="910" y="1507"/>
                    <a:pt x="1007" y="1488"/>
                    <a:pt x="1101" y="1450"/>
                  </a:cubicBezTo>
                  <a:cubicBezTo>
                    <a:pt x="1382" y="1333"/>
                    <a:pt x="1566" y="1058"/>
                    <a:pt x="1566" y="754"/>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9"/>
            <p:cNvSpPr/>
            <p:nvPr/>
          </p:nvSpPr>
          <p:spPr>
            <a:xfrm>
              <a:off x="7954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7" y="1507"/>
                    <a:pt x="813" y="1507"/>
                  </a:cubicBezTo>
                  <a:cubicBezTo>
                    <a:pt x="910" y="1507"/>
                    <a:pt x="1008" y="1488"/>
                    <a:pt x="1101" y="1450"/>
                  </a:cubicBezTo>
                  <a:cubicBezTo>
                    <a:pt x="1382"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9"/>
            <p:cNvSpPr/>
            <p:nvPr/>
          </p:nvSpPr>
          <p:spPr>
            <a:xfrm>
              <a:off x="8838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5" y="1430"/>
                    <a:pt x="618" y="1507"/>
                    <a:pt x="814" y="1507"/>
                  </a:cubicBezTo>
                  <a:cubicBezTo>
                    <a:pt x="911" y="1507"/>
                    <a:pt x="1009" y="1488"/>
                    <a:pt x="1102" y="1450"/>
                  </a:cubicBezTo>
                  <a:cubicBezTo>
                    <a:pt x="1382"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9"/>
            <p:cNvSpPr/>
            <p:nvPr/>
          </p:nvSpPr>
          <p:spPr>
            <a:xfrm>
              <a:off x="97225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6" y="1507"/>
                    <a:pt x="812" y="1507"/>
                  </a:cubicBezTo>
                  <a:cubicBezTo>
                    <a:pt x="909" y="1507"/>
                    <a:pt x="1007" y="1488"/>
                    <a:pt x="1101" y="1450"/>
                  </a:cubicBezTo>
                  <a:cubicBezTo>
                    <a:pt x="1382"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9"/>
            <p:cNvSpPr/>
            <p:nvPr/>
          </p:nvSpPr>
          <p:spPr>
            <a:xfrm>
              <a:off x="1060700" y="1145550"/>
              <a:ext cx="39175" cy="37675"/>
            </a:xfrm>
            <a:custGeom>
              <a:rect b="b" l="l" r="r" t="t"/>
              <a:pathLst>
                <a:path extrusionOk="0" h="1507" w="1567">
                  <a:moveTo>
                    <a:pt x="812" y="0"/>
                  </a:moveTo>
                  <a:cubicBezTo>
                    <a:pt x="508" y="0"/>
                    <a:pt x="233" y="184"/>
                    <a:pt x="117" y="466"/>
                  </a:cubicBezTo>
                  <a:cubicBezTo>
                    <a:pt x="0" y="748"/>
                    <a:pt x="65" y="1072"/>
                    <a:pt x="279" y="1286"/>
                  </a:cubicBezTo>
                  <a:cubicBezTo>
                    <a:pt x="423" y="1430"/>
                    <a:pt x="616" y="1507"/>
                    <a:pt x="812" y="1507"/>
                  </a:cubicBezTo>
                  <a:cubicBezTo>
                    <a:pt x="909" y="1507"/>
                    <a:pt x="1007" y="1488"/>
                    <a:pt x="1100" y="1450"/>
                  </a:cubicBezTo>
                  <a:cubicBezTo>
                    <a:pt x="1382" y="1333"/>
                    <a:pt x="1566" y="1058"/>
                    <a:pt x="1566" y="754"/>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9"/>
            <p:cNvSpPr/>
            <p:nvPr/>
          </p:nvSpPr>
          <p:spPr>
            <a:xfrm>
              <a:off x="11491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5" y="1430"/>
                    <a:pt x="618" y="1507"/>
                    <a:pt x="814" y="1507"/>
                  </a:cubicBezTo>
                  <a:cubicBezTo>
                    <a:pt x="911" y="1507"/>
                    <a:pt x="1009" y="1488"/>
                    <a:pt x="1102" y="1450"/>
                  </a:cubicBezTo>
                  <a:cubicBezTo>
                    <a:pt x="1384"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9"/>
            <p:cNvSpPr/>
            <p:nvPr/>
          </p:nvSpPr>
          <p:spPr>
            <a:xfrm>
              <a:off x="1237550" y="1145550"/>
              <a:ext cx="39175" cy="37675"/>
            </a:xfrm>
            <a:custGeom>
              <a:rect b="b" l="l" r="r" t="t"/>
              <a:pathLst>
                <a:path extrusionOk="0" h="1507" w="1567">
                  <a:moveTo>
                    <a:pt x="814" y="0"/>
                  </a:moveTo>
                  <a:cubicBezTo>
                    <a:pt x="508" y="0"/>
                    <a:pt x="233" y="184"/>
                    <a:pt x="117" y="466"/>
                  </a:cubicBezTo>
                  <a:cubicBezTo>
                    <a:pt x="0" y="748"/>
                    <a:pt x="65" y="1072"/>
                    <a:pt x="280" y="1286"/>
                  </a:cubicBezTo>
                  <a:cubicBezTo>
                    <a:pt x="425" y="1430"/>
                    <a:pt x="618" y="1507"/>
                    <a:pt x="813" y="1507"/>
                  </a:cubicBezTo>
                  <a:cubicBezTo>
                    <a:pt x="910" y="1507"/>
                    <a:pt x="1008" y="1488"/>
                    <a:pt x="1100" y="1450"/>
                  </a:cubicBezTo>
                  <a:cubicBezTo>
                    <a:pt x="1382" y="1333"/>
                    <a:pt x="1566" y="1058"/>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9"/>
            <p:cNvSpPr/>
            <p:nvPr/>
          </p:nvSpPr>
          <p:spPr>
            <a:xfrm>
              <a:off x="1326000" y="1145550"/>
              <a:ext cx="39150" cy="37675"/>
            </a:xfrm>
            <a:custGeom>
              <a:rect b="b" l="l" r="r" t="t"/>
              <a:pathLst>
                <a:path extrusionOk="0" h="1507" w="1566">
                  <a:moveTo>
                    <a:pt x="812" y="0"/>
                  </a:moveTo>
                  <a:cubicBezTo>
                    <a:pt x="508" y="0"/>
                    <a:pt x="233" y="184"/>
                    <a:pt x="117" y="466"/>
                  </a:cubicBezTo>
                  <a:cubicBezTo>
                    <a:pt x="0" y="748"/>
                    <a:pt x="64" y="1072"/>
                    <a:pt x="280" y="1286"/>
                  </a:cubicBezTo>
                  <a:cubicBezTo>
                    <a:pt x="424"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9"/>
            <p:cNvSpPr/>
            <p:nvPr/>
          </p:nvSpPr>
          <p:spPr>
            <a:xfrm>
              <a:off x="1414450" y="1145550"/>
              <a:ext cx="39150" cy="37675"/>
            </a:xfrm>
            <a:custGeom>
              <a:rect b="b" l="l" r="r" t="t"/>
              <a:pathLst>
                <a:path extrusionOk="0" h="1507" w="1566">
                  <a:moveTo>
                    <a:pt x="812" y="0"/>
                  </a:moveTo>
                  <a:cubicBezTo>
                    <a:pt x="508" y="0"/>
                    <a:pt x="233" y="184"/>
                    <a:pt x="116" y="466"/>
                  </a:cubicBezTo>
                  <a:cubicBezTo>
                    <a:pt x="0" y="748"/>
                    <a:pt x="64" y="1072"/>
                    <a:pt x="278" y="1286"/>
                  </a:cubicBezTo>
                  <a:cubicBezTo>
                    <a:pt x="423"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9"/>
            <p:cNvSpPr/>
            <p:nvPr/>
          </p:nvSpPr>
          <p:spPr>
            <a:xfrm>
              <a:off x="457100" y="1241575"/>
              <a:ext cx="23725" cy="36000"/>
            </a:xfrm>
            <a:custGeom>
              <a:rect b="b" l="l" r="r" t="t"/>
              <a:pathLst>
                <a:path extrusionOk="0" h="1440" w="949">
                  <a:moveTo>
                    <a:pt x="501" y="1"/>
                  </a:moveTo>
                  <a:cubicBezTo>
                    <a:pt x="319" y="463"/>
                    <a:pt x="152" y="934"/>
                    <a:pt x="0" y="1413"/>
                  </a:cubicBezTo>
                  <a:cubicBezTo>
                    <a:pt x="65" y="1430"/>
                    <a:pt x="129" y="1440"/>
                    <a:pt x="194" y="1440"/>
                  </a:cubicBezTo>
                  <a:cubicBezTo>
                    <a:pt x="611" y="1440"/>
                    <a:pt x="949" y="1104"/>
                    <a:pt x="949" y="687"/>
                  </a:cubicBezTo>
                  <a:cubicBezTo>
                    <a:pt x="947" y="391"/>
                    <a:pt x="773" y="122"/>
                    <a:pt x="501"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9"/>
            <p:cNvSpPr/>
            <p:nvPr/>
          </p:nvSpPr>
          <p:spPr>
            <a:xfrm>
              <a:off x="530075" y="1239900"/>
              <a:ext cx="39150" cy="37725"/>
            </a:xfrm>
            <a:custGeom>
              <a:rect b="b" l="l" r="r" t="t"/>
              <a:pathLst>
                <a:path extrusionOk="0" h="1509" w="1566">
                  <a:moveTo>
                    <a:pt x="813" y="0"/>
                  </a:moveTo>
                  <a:cubicBezTo>
                    <a:pt x="508" y="0"/>
                    <a:pt x="233" y="184"/>
                    <a:pt x="116" y="466"/>
                  </a:cubicBezTo>
                  <a:cubicBezTo>
                    <a:pt x="0" y="748"/>
                    <a:pt x="64" y="1072"/>
                    <a:pt x="280" y="1288"/>
                  </a:cubicBezTo>
                  <a:cubicBezTo>
                    <a:pt x="425" y="1431"/>
                    <a:pt x="618" y="1508"/>
                    <a:pt x="815" y="1508"/>
                  </a:cubicBezTo>
                  <a:cubicBezTo>
                    <a:pt x="911" y="1508"/>
                    <a:pt x="1009" y="1490"/>
                    <a:pt x="1102" y="1451"/>
                  </a:cubicBezTo>
                  <a:cubicBezTo>
                    <a:pt x="1382" y="1333"/>
                    <a:pt x="1566" y="1060"/>
                    <a:pt x="1566" y="754"/>
                  </a:cubicBezTo>
                  <a:cubicBezTo>
                    <a:pt x="1566" y="338"/>
                    <a:pt x="1228" y="2"/>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9"/>
            <p:cNvSpPr/>
            <p:nvPr/>
          </p:nvSpPr>
          <p:spPr>
            <a:xfrm>
              <a:off x="61997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8" y="1169"/>
                    <a:pt x="1508" y="752"/>
                  </a:cubicBezTo>
                  <a:cubicBezTo>
                    <a:pt x="1508" y="336"/>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9"/>
            <p:cNvSpPr/>
            <p:nvPr/>
          </p:nvSpPr>
          <p:spPr>
            <a:xfrm>
              <a:off x="706950" y="1239900"/>
              <a:ext cx="39175" cy="37725"/>
            </a:xfrm>
            <a:custGeom>
              <a:rect b="b" l="l" r="r" t="t"/>
              <a:pathLst>
                <a:path extrusionOk="0" h="1509" w="1567">
                  <a:moveTo>
                    <a:pt x="812" y="0"/>
                  </a:moveTo>
                  <a:cubicBezTo>
                    <a:pt x="509" y="0"/>
                    <a:pt x="234" y="184"/>
                    <a:pt x="117" y="466"/>
                  </a:cubicBezTo>
                  <a:cubicBezTo>
                    <a:pt x="1" y="748"/>
                    <a:pt x="65" y="1072"/>
                    <a:pt x="281" y="1288"/>
                  </a:cubicBezTo>
                  <a:cubicBezTo>
                    <a:pt x="424" y="1431"/>
                    <a:pt x="617" y="1508"/>
                    <a:pt x="814" y="1508"/>
                  </a:cubicBezTo>
                  <a:cubicBezTo>
                    <a:pt x="910" y="1508"/>
                    <a:pt x="1008" y="1490"/>
                    <a:pt x="1101" y="1451"/>
                  </a:cubicBezTo>
                  <a:cubicBezTo>
                    <a:pt x="1382" y="1333"/>
                    <a:pt x="1566" y="1060"/>
                    <a:pt x="1566" y="754"/>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9"/>
            <p:cNvSpPr/>
            <p:nvPr/>
          </p:nvSpPr>
          <p:spPr>
            <a:xfrm>
              <a:off x="7954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4" y="1431"/>
                    <a:pt x="618" y="1508"/>
                    <a:pt x="815" y="1508"/>
                  </a:cubicBezTo>
                  <a:cubicBezTo>
                    <a:pt x="911" y="1508"/>
                    <a:pt x="1008" y="1490"/>
                    <a:pt x="1101" y="1451"/>
                  </a:cubicBezTo>
                  <a:cubicBezTo>
                    <a:pt x="1382" y="1333"/>
                    <a:pt x="1566" y="1060"/>
                    <a:pt x="1566" y="754"/>
                  </a:cubicBezTo>
                  <a:cubicBezTo>
                    <a:pt x="1566" y="338"/>
                    <a:pt x="1229" y="2"/>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9"/>
            <p:cNvSpPr/>
            <p:nvPr/>
          </p:nvSpPr>
          <p:spPr>
            <a:xfrm>
              <a:off x="883800" y="1239900"/>
              <a:ext cx="39175" cy="37725"/>
            </a:xfrm>
            <a:custGeom>
              <a:rect b="b" l="l" r="r" t="t"/>
              <a:pathLst>
                <a:path extrusionOk="0" h="1509" w="1567">
                  <a:moveTo>
                    <a:pt x="814" y="0"/>
                  </a:moveTo>
                  <a:cubicBezTo>
                    <a:pt x="509" y="0"/>
                    <a:pt x="234" y="184"/>
                    <a:pt x="117" y="466"/>
                  </a:cubicBezTo>
                  <a:cubicBezTo>
                    <a:pt x="1" y="748"/>
                    <a:pt x="65" y="1072"/>
                    <a:pt x="281" y="1288"/>
                  </a:cubicBezTo>
                  <a:cubicBezTo>
                    <a:pt x="426" y="1431"/>
                    <a:pt x="619" y="1508"/>
                    <a:pt x="816" y="1508"/>
                  </a:cubicBezTo>
                  <a:cubicBezTo>
                    <a:pt x="912" y="1508"/>
                    <a:pt x="1010" y="1490"/>
                    <a:pt x="1102" y="1451"/>
                  </a:cubicBezTo>
                  <a:cubicBezTo>
                    <a:pt x="1382" y="1333"/>
                    <a:pt x="1566" y="1060"/>
                    <a:pt x="1566" y="754"/>
                  </a:cubicBezTo>
                  <a:cubicBezTo>
                    <a:pt x="1566" y="338"/>
                    <a:pt x="1229" y="2"/>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9"/>
            <p:cNvSpPr/>
            <p:nvPr/>
          </p:nvSpPr>
          <p:spPr>
            <a:xfrm>
              <a:off x="97372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7" y="1169"/>
                    <a:pt x="1507" y="752"/>
                  </a:cubicBezTo>
                  <a:cubicBezTo>
                    <a:pt x="1507" y="336"/>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9"/>
            <p:cNvSpPr/>
            <p:nvPr/>
          </p:nvSpPr>
          <p:spPr>
            <a:xfrm>
              <a:off x="1060700" y="1239900"/>
              <a:ext cx="39175" cy="37725"/>
            </a:xfrm>
            <a:custGeom>
              <a:rect b="b" l="l" r="r" t="t"/>
              <a:pathLst>
                <a:path extrusionOk="0" h="1509" w="1567">
                  <a:moveTo>
                    <a:pt x="812" y="0"/>
                  </a:moveTo>
                  <a:cubicBezTo>
                    <a:pt x="508" y="0"/>
                    <a:pt x="233" y="184"/>
                    <a:pt x="117" y="466"/>
                  </a:cubicBezTo>
                  <a:cubicBezTo>
                    <a:pt x="0" y="748"/>
                    <a:pt x="65" y="1072"/>
                    <a:pt x="279" y="1288"/>
                  </a:cubicBezTo>
                  <a:cubicBezTo>
                    <a:pt x="424" y="1431"/>
                    <a:pt x="617" y="1508"/>
                    <a:pt x="814" y="1508"/>
                  </a:cubicBezTo>
                  <a:cubicBezTo>
                    <a:pt x="910" y="1508"/>
                    <a:pt x="1008" y="1490"/>
                    <a:pt x="1100" y="1451"/>
                  </a:cubicBezTo>
                  <a:cubicBezTo>
                    <a:pt x="1382" y="1333"/>
                    <a:pt x="1566" y="1060"/>
                    <a:pt x="1566" y="754"/>
                  </a:cubicBezTo>
                  <a:cubicBezTo>
                    <a:pt x="1566" y="338"/>
                    <a:pt x="1229" y="2"/>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9"/>
            <p:cNvSpPr/>
            <p:nvPr/>
          </p:nvSpPr>
          <p:spPr>
            <a:xfrm>
              <a:off x="11491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5" y="1431"/>
                    <a:pt x="619" y="1508"/>
                    <a:pt x="815" y="1508"/>
                  </a:cubicBezTo>
                  <a:cubicBezTo>
                    <a:pt x="912" y="1508"/>
                    <a:pt x="1009" y="1490"/>
                    <a:pt x="1102" y="1451"/>
                  </a:cubicBezTo>
                  <a:cubicBezTo>
                    <a:pt x="1384" y="1333"/>
                    <a:pt x="1566" y="1060"/>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9"/>
            <p:cNvSpPr/>
            <p:nvPr/>
          </p:nvSpPr>
          <p:spPr>
            <a:xfrm>
              <a:off x="1237550" y="1239900"/>
              <a:ext cx="39175" cy="37725"/>
            </a:xfrm>
            <a:custGeom>
              <a:rect b="b" l="l" r="r" t="t"/>
              <a:pathLst>
                <a:path extrusionOk="0" h="1509" w="1567">
                  <a:moveTo>
                    <a:pt x="814" y="0"/>
                  </a:moveTo>
                  <a:cubicBezTo>
                    <a:pt x="508" y="0"/>
                    <a:pt x="233" y="184"/>
                    <a:pt x="117" y="466"/>
                  </a:cubicBezTo>
                  <a:cubicBezTo>
                    <a:pt x="0" y="748"/>
                    <a:pt x="65" y="1072"/>
                    <a:pt x="280" y="1288"/>
                  </a:cubicBezTo>
                  <a:cubicBezTo>
                    <a:pt x="425" y="1431"/>
                    <a:pt x="619" y="1508"/>
                    <a:pt x="815" y="1508"/>
                  </a:cubicBezTo>
                  <a:cubicBezTo>
                    <a:pt x="911" y="1508"/>
                    <a:pt x="1008" y="1490"/>
                    <a:pt x="1100" y="1451"/>
                  </a:cubicBezTo>
                  <a:cubicBezTo>
                    <a:pt x="1382" y="1333"/>
                    <a:pt x="1566" y="1060"/>
                    <a:pt x="1566" y="754"/>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9"/>
            <p:cNvSpPr/>
            <p:nvPr/>
          </p:nvSpPr>
          <p:spPr>
            <a:xfrm>
              <a:off x="1327475" y="1239950"/>
              <a:ext cx="37675" cy="37675"/>
            </a:xfrm>
            <a:custGeom>
              <a:rect b="b" l="l" r="r" t="t"/>
              <a:pathLst>
                <a:path extrusionOk="0" h="1507" w="1507">
                  <a:moveTo>
                    <a:pt x="753" y="0"/>
                  </a:moveTo>
                  <a:cubicBezTo>
                    <a:pt x="338" y="0"/>
                    <a:pt x="0" y="336"/>
                    <a:pt x="0" y="752"/>
                  </a:cubicBezTo>
                  <a:cubicBezTo>
                    <a:pt x="0" y="1169"/>
                    <a:pt x="338" y="1507"/>
                    <a:pt x="753" y="1507"/>
                  </a:cubicBezTo>
                  <a:cubicBezTo>
                    <a:pt x="1169" y="1507"/>
                    <a:pt x="1507" y="1169"/>
                    <a:pt x="1507" y="752"/>
                  </a:cubicBezTo>
                  <a:cubicBezTo>
                    <a:pt x="1507" y="336"/>
                    <a:pt x="1169" y="0"/>
                    <a:pt x="75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9"/>
            <p:cNvSpPr/>
            <p:nvPr/>
          </p:nvSpPr>
          <p:spPr>
            <a:xfrm>
              <a:off x="1414450" y="1239900"/>
              <a:ext cx="39150" cy="37725"/>
            </a:xfrm>
            <a:custGeom>
              <a:rect b="b" l="l" r="r" t="t"/>
              <a:pathLst>
                <a:path extrusionOk="0" h="1509" w="1566">
                  <a:moveTo>
                    <a:pt x="812" y="0"/>
                  </a:moveTo>
                  <a:cubicBezTo>
                    <a:pt x="508" y="0"/>
                    <a:pt x="233" y="184"/>
                    <a:pt x="116" y="466"/>
                  </a:cubicBezTo>
                  <a:cubicBezTo>
                    <a:pt x="0" y="748"/>
                    <a:pt x="64" y="1072"/>
                    <a:pt x="278" y="1288"/>
                  </a:cubicBezTo>
                  <a:cubicBezTo>
                    <a:pt x="423" y="1431"/>
                    <a:pt x="617" y="1508"/>
                    <a:pt x="813" y="1508"/>
                  </a:cubicBezTo>
                  <a:cubicBezTo>
                    <a:pt x="910" y="1508"/>
                    <a:pt x="1007" y="1490"/>
                    <a:pt x="1100" y="1451"/>
                  </a:cubicBezTo>
                  <a:cubicBezTo>
                    <a:pt x="1382" y="1333"/>
                    <a:pt x="1566" y="1060"/>
                    <a:pt x="1566" y="754"/>
                  </a:cubicBezTo>
                  <a:cubicBezTo>
                    <a:pt x="1566" y="338"/>
                    <a:pt x="1228" y="2"/>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9"/>
            <p:cNvSpPr/>
            <p:nvPr/>
          </p:nvSpPr>
          <p:spPr>
            <a:xfrm>
              <a:off x="1504325" y="1241575"/>
              <a:ext cx="23725" cy="36000"/>
            </a:xfrm>
            <a:custGeom>
              <a:rect b="b" l="l" r="r" t="t"/>
              <a:pathLst>
                <a:path extrusionOk="0" h="1440" w="949">
                  <a:moveTo>
                    <a:pt x="447" y="1"/>
                  </a:moveTo>
                  <a:cubicBezTo>
                    <a:pt x="176" y="122"/>
                    <a:pt x="2" y="391"/>
                    <a:pt x="0" y="687"/>
                  </a:cubicBezTo>
                  <a:cubicBezTo>
                    <a:pt x="0" y="1104"/>
                    <a:pt x="338" y="1440"/>
                    <a:pt x="754" y="1440"/>
                  </a:cubicBezTo>
                  <a:cubicBezTo>
                    <a:pt x="820" y="1440"/>
                    <a:pt x="884" y="1430"/>
                    <a:pt x="948" y="1413"/>
                  </a:cubicBezTo>
                  <a:cubicBezTo>
                    <a:pt x="797" y="934"/>
                    <a:pt x="630" y="463"/>
                    <a:pt x="447"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9"/>
            <p:cNvSpPr/>
            <p:nvPr/>
          </p:nvSpPr>
          <p:spPr>
            <a:xfrm>
              <a:off x="441625" y="1334300"/>
              <a:ext cx="39150" cy="37675"/>
            </a:xfrm>
            <a:custGeom>
              <a:rect b="b" l="l" r="r" t="t"/>
              <a:pathLst>
                <a:path extrusionOk="0" h="1507" w="1566">
                  <a:moveTo>
                    <a:pt x="813" y="0"/>
                  </a:moveTo>
                  <a:cubicBezTo>
                    <a:pt x="508" y="0"/>
                    <a:pt x="235"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30"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9"/>
            <p:cNvSpPr/>
            <p:nvPr/>
          </p:nvSpPr>
          <p:spPr>
            <a:xfrm>
              <a:off x="530075" y="1334300"/>
              <a:ext cx="39150" cy="37675"/>
            </a:xfrm>
            <a:custGeom>
              <a:rect b="b" l="l" r="r" t="t"/>
              <a:pathLst>
                <a:path extrusionOk="0" h="1507" w="1566">
                  <a:moveTo>
                    <a:pt x="813" y="0"/>
                  </a:moveTo>
                  <a:cubicBezTo>
                    <a:pt x="508" y="0"/>
                    <a:pt x="233" y="184"/>
                    <a:pt x="116" y="464"/>
                  </a:cubicBezTo>
                  <a:cubicBezTo>
                    <a:pt x="0" y="746"/>
                    <a:pt x="64" y="1070"/>
                    <a:pt x="280" y="1286"/>
                  </a:cubicBezTo>
                  <a:cubicBezTo>
                    <a:pt x="425" y="1430"/>
                    <a:pt x="617" y="1507"/>
                    <a:pt x="813" y="1507"/>
                  </a:cubicBezTo>
                  <a:cubicBezTo>
                    <a:pt x="911" y="1507"/>
                    <a:pt x="1008" y="1488"/>
                    <a:pt x="1102" y="1449"/>
                  </a:cubicBezTo>
                  <a:cubicBezTo>
                    <a:pt x="1383" y="1333"/>
                    <a:pt x="1566" y="1058"/>
                    <a:pt x="1566" y="752"/>
                  </a:cubicBezTo>
                  <a:cubicBezTo>
                    <a:pt x="1566" y="337"/>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9"/>
            <p:cNvSpPr/>
            <p:nvPr/>
          </p:nvSpPr>
          <p:spPr>
            <a:xfrm>
              <a:off x="6185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49"/>
                  </a:cubicBezTo>
                  <a:cubicBezTo>
                    <a:pt x="1383" y="1333"/>
                    <a:pt x="1567" y="1058"/>
                    <a:pt x="1567" y="752"/>
                  </a:cubicBezTo>
                  <a:cubicBezTo>
                    <a:pt x="1567"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9"/>
            <p:cNvSpPr/>
            <p:nvPr/>
          </p:nvSpPr>
          <p:spPr>
            <a:xfrm>
              <a:off x="706950" y="13343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49"/>
                  </a:cubicBezTo>
                  <a:cubicBezTo>
                    <a:pt x="1382" y="1333"/>
                    <a:pt x="1566" y="1058"/>
                    <a:pt x="1566" y="752"/>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9"/>
            <p:cNvSpPr/>
            <p:nvPr/>
          </p:nvSpPr>
          <p:spPr>
            <a:xfrm>
              <a:off x="7954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49"/>
                  </a:cubicBezTo>
                  <a:cubicBezTo>
                    <a:pt x="1382"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9"/>
            <p:cNvSpPr/>
            <p:nvPr/>
          </p:nvSpPr>
          <p:spPr>
            <a:xfrm>
              <a:off x="8838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9"/>
            <p:cNvSpPr/>
            <p:nvPr/>
          </p:nvSpPr>
          <p:spPr>
            <a:xfrm>
              <a:off x="972250" y="13343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49"/>
                  </a:cubicBezTo>
                  <a:cubicBezTo>
                    <a:pt x="1382"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9"/>
            <p:cNvSpPr/>
            <p:nvPr/>
          </p:nvSpPr>
          <p:spPr>
            <a:xfrm>
              <a:off x="1060700" y="13343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49"/>
                  </a:cubicBezTo>
                  <a:cubicBezTo>
                    <a:pt x="1382" y="1333"/>
                    <a:pt x="1566" y="1058"/>
                    <a:pt x="1566" y="752"/>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9"/>
            <p:cNvSpPr/>
            <p:nvPr/>
          </p:nvSpPr>
          <p:spPr>
            <a:xfrm>
              <a:off x="11491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9"/>
            <p:cNvSpPr/>
            <p:nvPr/>
          </p:nvSpPr>
          <p:spPr>
            <a:xfrm>
              <a:off x="1237550" y="13343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49"/>
                  </a:cubicBezTo>
                  <a:cubicBezTo>
                    <a:pt x="1382" y="1333"/>
                    <a:pt x="1566" y="1058"/>
                    <a:pt x="1566" y="752"/>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9"/>
            <p:cNvSpPr/>
            <p:nvPr/>
          </p:nvSpPr>
          <p:spPr>
            <a:xfrm>
              <a:off x="1326000" y="13343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9"/>
            <p:cNvSpPr/>
            <p:nvPr/>
          </p:nvSpPr>
          <p:spPr>
            <a:xfrm>
              <a:off x="1414450" y="1334300"/>
              <a:ext cx="39150" cy="37675"/>
            </a:xfrm>
            <a:custGeom>
              <a:rect b="b" l="l" r="r" t="t"/>
              <a:pathLst>
                <a:path extrusionOk="0" h="1507" w="1566">
                  <a:moveTo>
                    <a:pt x="812" y="0"/>
                  </a:moveTo>
                  <a:cubicBezTo>
                    <a:pt x="508" y="0"/>
                    <a:pt x="233" y="184"/>
                    <a:pt x="116" y="466"/>
                  </a:cubicBezTo>
                  <a:cubicBezTo>
                    <a:pt x="0" y="746"/>
                    <a:pt x="64" y="1070"/>
                    <a:pt x="278" y="1286"/>
                  </a:cubicBezTo>
                  <a:cubicBezTo>
                    <a:pt x="423"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9"/>
            <p:cNvSpPr/>
            <p:nvPr/>
          </p:nvSpPr>
          <p:spPr>
            <a:xfrm>
              <a:off x="1502850" y="1334300"/>
              <a:ext cx="39150" cy="37675"/>
            </a:xfrm>
            <a:custGeom>
              <a:rect b="b" l="l" r="r" t="t"/>
              <a:pathLst>
                <a:path extrusionOk="0" h="1507" w="1566">
                  <a:moveTo>
                    <a:pt x="813" y="0"/>
                  </a:moveTo>
                  <a:cubicBezTo>
                    <a:pt x="508" y="0"/>
                    <a:pt x="233"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9"/>
            <p:cNvSpPr/>
            <p:nvPr/>
          </p:nvSpPr>
          <p:spPr>
            <a:xfrm>
              <a:off x="441625" y="1428650"/>
              <a:ext cx="39150" cy="37675"/>
            </a:xfrm>
            <a:custGeom>
              <a:rect b="b" l="l" r="r" t="t"/>
              <a:pathLst>
                <a:path extrusionOk="0" h="1507" w="1566">
                  <a:moveTo>
                    <a:pt x="813" y="0"/>
                  </a:moveTo>
                  <a:cubicBezTo>
                    <a:pt x="508" y="0"/>
                    <a:pt x="235" y="184"/>
                    <a:pt x="117" y="466"/>
                  </a:cubicBezTo>
                  <a:cubicBezTo>
                    <a:pt x="0" y="747"/>
                    <a:pt x="64" y="1071"/>
                    <a:pt x="280" y="1286"/>
                  </a:cubicBezTo>
                  <a:cubicBezTo>
                    <a:pt x="425" y="1430"/>
                    <a:pt x="617" y="1507"/>
                    <a:pt x="814" y="1507"/>
                  </a:cubicBezTo>
                  <a:cubicBezTo>
                    <a:pt x="911" y="1507"/>
                    <a:pt x="1009" y="1488"/>
                    <a:pt x="1102" y="1449"/>
                  </a:cubicBezTo>
                  <a:cubicBezTo>
                    <a:pt x="1384" y="1333"/>
                    <a:pt x="1566" y="1058"/>
                    <a:pt x="1566" y="754"/>
                  </a:cubicBezTo>
                  <a:cubicBezTo>
                    <a:pt x="1566" y="337"/>
                    <a:pt x="1230"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9"/>
            <p:cNvSpPr/>
            <p:nvPr/>
          </p:nvSpPr>
          <p:spPr>
            <a:xfrm>
              <a:off x="530075" y="1428650"/>
              <a:ext cx="39150" cy="37675"/>
            </a:xfrm>
            <a:custGeom>
              <a:rect b="b" l="l" r="r" t="t"/>
              <a:pathLst>
                <a:path extrusionOk="0" h="1507" w="1566">
                  <a:moveTo>
                    <a:pt x="813" y="0"/>
                  </a:moveTo>
                  <a:cubicBezTo>
                    <a:pt x="508" y="0"/>
                    <a:pt x="233" y="184"/>
                    <a:pt x="116" y="466"/>
                  </a:cubicBezTo>
                  <a:cubicBezTo>
                    <a:pt x="0" y="747"/>
                    <a:pt x="64" y="1071"/>
                    <a:pt x="280" y="1286"/>
                  </a:cubicBezTo>
                  <a:cubicBezTo>
                    <a:pt x="425" y="1430"/>
                    <a:pt x="617" y="1507"/>
                    <a:pt x="813" y="1507"/>
                  </a:cubicBezTo>
                  <a:cubicBezTo>
                    <a:pt x="911" y="1507"/>
                    <a:pt x="1008" y="1488"/>
                    <a:pt x="1102" y="1449"/>
                  </a:cubicBezTo>
                  <a:cubicBezTo>
                    <a:pt x="1382" y="1333"/>
                    <a:pt x="1566" y="1058"/>
                    <a:pt x="1566" y="754"/>
                  </a:cubicBezTo>
                  <a:cubicBezTo>
                    <a:pt x="1566" y="337"/>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9"/>
            <p:cNvSpPr/>
            <p:nvPr/>
          </p:nvSpPr>
          <p:spPr>
            <a:xfrm>
              <a:off x="61997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8" y="1169"/>
                    <a:pt x="1508" y="754"/>
                  </a:cubicBezTo>
                  <a:cubicBezTo>
                    <a:pt x="1508" y="337"/>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9"/>
            <p:cNvSpPr/>
            <p:nvPr/>
          </p:nvSpPr>
          <p:spPr>
            <a:xfrm>
              <a:off x="706950" y="1428650"/>
              <a:ext cx="39175" cy="37675"/>
            </a:xfrm>
            <a:custGeom>
              <a:rect b="b" l="l" r="r" t="t"/>
              <a:pathLst>
                <a:path extrusionOk="0" h="1507" w="1567">
                  <a:moveTo>
                    <a:pt x="812" y="0"/>
                  </a:moveTo>
                  <a:cubicBezTo>
                    <a:pt x="509" y="0"/>
                    <a:pt x="234" y="184"/>
                    <a:pt x="117" y="466"/>
                  </a:cubicBezTo>
                  <a:cubicBezTo>
                    <a:pt x="1" y="747"/>
                    <a:pt x="65" y="1071"/>
                    <a:pt x="281" y="1286"/>
                  </a:cubicBezTo>
                  <a:cubicBezTo>
                    <a:pt x="424" y="1430"/>
                    <a:pt x="616" y="1507"/>
                    <a:pt x="812" y="1507"/>
                  </a:cubicBezTo>
                  <a:cubicBezTo>
                    <a:pt x="910" y="1507"/>
                    <a:pt x="1007" y="1488"/>
                    <a:pt x="1101" y="1449"/>
                  </a:cubicBezTo>
                  <a:cubicBezTo>
                    <a:pt x="1382" y="1333"/>
                    <a:pt x="1566" y="1058"/>
                    <a:pt x="1566" y="754"/>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9"/>
            <p:cNvSpPr/>
            <p:nvPr/>
          </p:nvSpPr>
          <p:spPr>
            <a:xfrm>
              <a:off x="7954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4" y="1430"/>
                    <a:pt x="617" y="1507"/>
                    <a:pt x="813" y="1507"/>
                  </a:cubicBezTo>
                  <a:cubicBezTo>
                    <a:pt x="910" y="1507"/>
                    <a:pt x="1008" y="1488"/>
                    <a:pt x="1101" y="1449"/>
                  </a:cubicBezTo>
                  <a:cubicBezTo>
                    <a:pt x="1382" y="1333"/>
                    <a:pt x="1566" y="1058"/>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9"/>
            <p:cNvSpPr/>
            <p:nvPr/>
          </p:nvSpPr>
          <p:spPr>
            <a:xfrm>
              <a:off x="883800" y="1428650"/>
              <a:ext cx="39175" cy="37675"/>
            </a:xfrm>
            <a:custGeom>
              <a:rect b="b" l="l" r="r" t="t"/>
              <a:pathLst>
                <a:path extrusionOk="0" h="1507" w="1567">
                  <a:moveTo>
                    <a:pt x="814" y="0"/>
                  </a:moveTo>
                  <a:cubicBezTo>
                    <a:pt x="509" y="0"/>
                    <a:pt x="234" y="184"/>
                    <a:pt x="117" y="466"/>
                  </a:cubicBezTo>
                  <a:cubicBezTo>
                    <a:pt x="1" y="747"/>
                    <a:pt x="65" y="1071"/>
                    <a:pt x="281" y="1286"/>
                  </a:cubicBezTo>
                  <a:cubicBezTo>
                    <a:pt x="425" y="1430"/>
                    <a:pt x="618" y="1507"/>
                    <a:pt x="814" y="1507"/>
                  </a:cubicBezTo>
                  <a:cubicBezTo>
                    <a:pt x="911" y="1507"/>
                    <a:pt x="1009" y="1488"/>
                    <a:pt x="1102" y="1449"/>
                  </a:cubicBezTo>
                  <a:cubicBezTo>
                    <a:pt x="1382" y="1333"/>
                    <a:pt x="1566" y="1058"/>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9"/>
            <p:cNvSpPr/>
            <p:nvPr/>
          </p:nvSpPr>
          <p:spPr>
            <a:xfrm>
              <a:off x="97372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7" y="1169"/>
                    <a:pt x="1507" y="754"/>
                  </a:cubicBezTo>
                  <a:cubicBezTo>
                    <a:pt x="1507" y="337"/>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9"/>
            <p:cNvSpPr/>
            <p:nvPr/>
          </p:nvSpPr>
          <p:spPr>
            <a:xfrm>
              <a:off x="1060700" y="1428650"/>
              <a:ext cx="39175" cy="37675"/>
            </a:xfrm>
            <a:custGeom>
              <a:rect b="b" l="l" r="r" t="t"/>
              <a:pathLst>
                <a:path extrusionOk="0" h="1507" w="1567">
                  <a:moveTo>
                    <a:pt x="812" y="0"/>
                  </a:moveTo>
                  <a:cubicBezTo>
                    <a:pt x="508" y="0"/>
                    <a:pt x="233" y="184"/>
                    <a:pt x="117" y="466"/>
                  </a:cubicBezTo>
                  <a:cubicBezTo>
                    <a:pt x="0" y="747"/>
                    <a:pt x="65" y="1071"/>
                    <a:pt x="279" y="1286"/>
                  </a:cubicBezTo>
                  <a:cubicBezTo>
                    <a:pt x="423" y="1430"/>
                    <a:pt x="616" y="1507"/>
                    <a:pt x="812" y="1507"/>
                  </a:cubicBezTo>
                  <a:cubicBezTo>
                    <a:pt x="909" y="1507"/>
                    <a:pt x="1007" y="1488"/>
                    <a:pt x="1100" y="1449"/>
                  </a:cubicBezTo>
                  <a:cubicBezTo>
                    <a:pt x="1382" y="1333"/>
                    <a:pt x="1566" y="1058"/>
                    <a:pt x="1566" y="754"/>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9"/>
            <p:cNvSpPr/>
            <p:nvPr/>
          </p:nvSpPr>
          <p:spPr>
            <a:xfrm>
              <a:off x="11491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5" y="1430"/>
                    <a:pt x="618" y="1507"/>
                    <a:pt x="814" y="1507"/>
                  </a:cubicBezTo>
                  <a:cubicBezTo>
                    <a:pt x="911" y="1507"/>
                    <a:pt x="1009" y="1488"/>
                    <a:pt x="1102" y="1449"/>
                  </a:cubicBezTo>
                  <a:cubicBezTo>
                    <a:pt x="1384" y="1333"/>
                    <a:pt x="1566" y="1058"/>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9"/>
            <p:cNvSpPr/>
            <p:nvPr/>
          </p:nvSpPr>
          <p:spPr>
            <a:xfrm>
              <a:off x="1237550" y="1428650"/>
              <a:ext cx="39175" cy="37675"/>
            </a:xfrm>
            <a:custGeom>
              <a:rect b="b" l="l" r="r" t="t"/>
              <a:pathLst>
                <a:path extrusionOk="0" h="1507" w="1567">
                  <a:moveTo>
                    <a:pt x="814" y="0"/>
                  </a:moveTo>
                  <a:cubicBezTo>
                    <a:pt x="508" y="0"/>
                    <a:pt x="233" y="184"/>
                    <a:pt x="117" y="466"/>
                  </a:cubicBezTo>
                  <a:cubicBezTo>
                    <a:pt x="0" y="747"/>
                    <a:pt x="65" y="1071"/>
                    <a:pt x="280" y="1286"/>
                  </a:cubicBezTo>
                  <a:cubicBezTo>
                    <a:pt x="425" y="1430"/>
                    <a:pt x="618" y="1507"/>
                    <a:pt x="813" y="1507"/>
                  </a:cubicBezTo>
                  <a:cubicBezTo>
                    <a:pt x="910" y="1507"/>
                    <a:pt x="1008" y="1488"/>
                    <a:pt x="1100" y="1449"/>
                  </a:cubicBezTo>
                  <a:cubicBezTo>
                    <a:pt x="1382" y="1333"/>
                    <a:pt x="1566" y="1058"/>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9"/>
            <p:cNvSpPr/>
            <p:nvPr/>
          </p:nvSpPr>
          <p:spPr>
            <a:xfrm>
              <a:off x="1327475" y="1428650"/>
              <a:ext cx="37675" cy="37675"/>
            </a:xfrm>
            <a:custGeom>
              <a:rect b="b" l="l" r="r" t="t"/>
              <a:pathLst>
                <a:path extrusionOk="0" h="1507" w="1507">
                  <a:moveTo>
                    <a:pt x="753" y="0"/>
                  </a:moveTo>
                  <a:cubicBezTo>
                    <a:pt x="338" y="0"/>
                    <a:pt x="0" y="337"/>
                    <a:pt x="0" y="754"/>
                  </a:cubicBezTo>
                  <a:cubicBezTo>
                    <a:pt x="0" y="1169"/>
                    <a:pt x="338" y="1507"/>
                    <a:pt x="753" y="1507"/>
                  </a:cubicBezTo>
                  <a:cubicBezTo>
                    <a:pt x="1169" y="1507"/>
                    <a:pt x="1507" y="1169"/>
                    <a:pt x="1507" y="754"/>
                  </a:cubicBezTo>
                  <a:cubicBezTo>
                    <a:pt x="1507" y="337"/>
                    <a:pt x="1169" y="0"/>
                    <a:pt x="75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9"/>
            <p:cNvSpPr/>
            <p:nvPr/>
          </p:nvSpPr>
          <p:spPr>
            <a:xfrm>
              <a:off x="1414450" y="1428650"/>
              <a:ext cx="39150" cy="37675"/>
            </a:xfrm>
            <a:custGeom>
              <a:rect b="b" l="l" r="r" t="t"/>
              <a:pathLst>
                <a:path extrusionOk="0" h="1507" w="1566">
                  <a:moveTo>
                    <a:pt x="812" y="0"/>
                  </a:moveTo>
                  <a:cubicBezTo>
                    <a:pt x="508" y="0"/>
                    <a:pt x="233" y="184"/>
                    <a:pt x="116" y="466"/>
                  </a:cubicBezTo>
                  <a:cubicBezTo>
                    <a:pt x="0" y="747"/>
                    <a:pt x="64" y="1071"/>
                    <a:pt x="278" y="1286"/>
                  </a:cubicBezTo>
                  <a:cubicBezTo>
                    <a:pt x="423" y="1430"/>
                    <a:pt x="616" y="1507"/>
                    <a:pt x="812" y="1507"/>
                  </a:cubicBezTo>
                  <a:cubicBezTo>
                    <a:pt x="909" y="1507"/>
                    <a:pt x="1007" y="1488"/>
                    <a:pt x="1100" y="1449"/>
                  </a:cubicBezTo>
                  <a:cubicBezTo>
                    <a:pt x="1382" y="1333"/>
                    <a:pt x="1566" y="1058"/>
                    <a:pt x="1566" y="754"/>
                  </a:cubicBezTo>
                  <a:cubicBezTo>
                    <a:pt x="1566" y="337"/>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9"/>
            <p:cNvSpPr/>
            <p:nvPr/>
          </p:nvSpPr>
          <p:spPr>
            <a:xfrm>
              <a:off x="1502850" y="1428650"/>
              <a:ext cx="39150" cy="37675"/>
            </a:xfrm>
            <a:custGeom>
              <a:rect b="b" l="l" r="r" t="t"/>
              <a:pathLst>
                <a:path extrusionOk="0" h="1507" w="1566">
                  <a:moveTo>
                    <a:pt x="813" y="0"/>
                  </a:moveTo>
                  <a:cubicBezTo>
                    <a:pt x="508" y="0"/>
                    <a:pt x="233" y="184"/>
                    <a:pt x="117" y="466"/>
                  </a:cubicBezTo>
                  <a:cubicBezTo>
                    <a:pt x="0" y="747"/>
                    <a:pt x="64" y="1071"/>
                    <a:pt x="280" y="1286"/>
                  </a:cubicBezTo>
                  <a:cubicBezTo>
                    <a:pt x="425" y="1430"/>
                    <a:pt x="617" y="1507"/>
                    <a:pt x="814" y="1507"/>
                  </a:cubicBezTo>
                  <a:cubicBezTo>
                    <a:pt x="911" y="1507"/>
                    <a:pt x="1009" y="1488"/>
                    <a:pt x="1102" y="1449"/>
                  </a:cubicBezTo>
                  <a:cubicBezTo>
                    <a:pt x="1382" y="1333"/>
                    <a:pt x="1566" y="1058"/>
                    <a:pt x="1566" y="754"/>
                  </a:cubicBezTo>
                  <a:cubicBezTo>
                    <a:pt x="1566" y="337"/>
                    <a:pt x="1228" y="0"/>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9"/>
            <p:cNvSpPr/>
            <p:nvPr/>
          </p:nvSpPr>
          <p:spPr>
            <a:xfrm>
              <a:off x="441625" y="1523000"/>
              <a:ext cx="39150" cy="37700"/>
            </a:xfrm>
            <a:custGeom>
              <a:rect b="b" l="l" r="r" t="t"/>
              <a:pathLst>
                <a:path extrusionOk="0" h="1508" w="1566">
                  <a:moveTo>
                    <a:pt x="813" y="0"/>
                  </a:moveTo>
                  <a:cubicBezTo>
                    <a:pt x="508" y="0"/>
                    <a:pt x="235" y="184"/>
                    <a:pt x="117" y="466"/>
                  </a:cubicBezTo>
                  <a:cubicBezTo>
                    <a:pt x="0" y="747"/>
                    <a:pt x="64" y="1071"/>
                    <a:pt x="280" y="1287"/>
                  </a:cubicBezTo>
                  <a:cubicBezTo>
                    <a:pt x="425" y="1431"/>
                    <a:pt x="618" y="1508"/>
                    <a:pt x="815" y="1508"/>
                  </a:cubicBezTo>
                  <a:cubicBezTo>
                    <a:pt x="912" y="1508"/>
                    <a:pt x="1009" y="1489"/>
                    <a:pt x="1102" y="1451"/>
                  </a:cubicBezTo>
                  <a:cubicBezTo>
                    <a:pt x="1384" y="1333"/>
                    <a:pt x="1566" y="1060"/>
                    <a:pt x="1566" y="754"/>
                  </a:cubicBezTo>
                  <a:cubicBezTo>
                    <a:pt x="1566" y="337"/>
                    <a:pt x="1230" y="2"/>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9"/>
            <p:cNvSpPr/>
            <p:nvPr/>
          </p:nvSpPr>
          <p:spPr>
            <a:xfrm>
              <a:off x="530075" y="1523000"/>
              <a:ext cx="39150" cy="37700"/>
            </a:xfrm>
            <a:custGeom>
              <a:rect b="b" l="l" r="r" t="t"/>
              <a:pathLst>
                <a:path extrusionOk="0" h="1508" w="1566">
                  <a:moveTo>
                    <a:pt x="813" y="0"/>
                  </a:moveTo>
                  <a:cubicBezTo>
                    <a:pt x="508" y="0"/>
                    <a:pt x="233" y="184"/>
                    <a:pt x="116" y="466"/>
                  </a:cubicBezTo>
                  <a:cubicBezTo>
                    <a:pt x="0" y="747"/>
                    <a:pt x="64" y="1071"/>
                    <a:pt x="280" y="1287"/>
                  </a:cubicBezTo>
                  <a:cubicBezTo>
                    <a:pt x="425" y="1431"/>
                    <a:pt x="618" y="1508"/>
                    <a:pt x="815" y="1508"/>
                  </a:cubicBezTo>
                  <a:cubicBezTo>
                    <a:pt x="911" y="1508"/>
                    <a:pt x="1009" y="1489"/>
                    <a:pt x="1102" y="1451"/>
                  </a:cubicBezTo>
                  <a:cubicBezTo>
                    <a:pt x="1382" y="1333"/>
                    <a:pt x="1566" y="1060"/>
                    <a:pt x="1566" y="754"/>
                  </a:cubicBezTo>
                  <a:cubicBezTo>
                    <a:pt x="1566" y="337"/>
                    <a:pt x="1228" y="2"/>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9"/>
            <p:cNvSpPr/>
            <p:nvPr/>
          </p:nvSpPr>
          <p:spPr>
            <a:xfrm>
              <a:off x="61997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8" y="1171"/>
                    <a:pt x="1508" y="754"/>
                  </a:cubicBezTo>
                  <a:cubicBezTo>
                    <a:pt x="1508" y="337"/>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9"/>
            <p:cNvSpPr/>
            <p:nvPr/>
          </p:nvSpPr>
          <p:spPr>
            <a:xfrm>
              <a:off x="706950" y="1523000"/>
              <a:ext cx="39175" cy="37700"/>
            </a:xfrm>
            <a:custGeom>
              <a:rect b="b" l="l" r="r" t="t"/>
              <a:pathLst>
                <a:path extrusionOk="0" h="1508" w="1567">
                  <a:moveTo>
                    <a:pt x="812" y="0"/>
                  </a:moveTo>
                  <a:cubicBezTo>
                    <a:pt x="509" y="0"/>
                    <a:pt x="234" y="184"/>
                    <a:pt x="117" y="466"/>
                  </a:cubicBezTo>
                  <a:cubicBezTo>
                    <a:pt x="1" y="747"/>
                    <a:pt x="65" y="1071"/>
                    <a:pt x="281" y="1287"/>
                  </a:cubicBezTo>
                  <a:cubicBezTo>
                    <a:pt x="424" y="1431"/>
                    <a:pt x="617" y="1508"/>
                    <a:pt x="814" y="1508"/>
                  </a:cubicBezTo>
                  <a:cubicBezTo>
                    <a:pt x="910" y="1508"/>
                    <a:pt x="1008" y="1489"/>
                    <a:pt x="1101" y="1451"/>
                  </a:cubicBezTo>
                  <a:cubicBezTo>
                    <a:pt x="1382" y="1333"/>
                    <a:pt x="1566" y="1060"/>
                    <a:pt x="1566" y="754"/>
                  </a:cubicBezTo>
                  <a:cubicBezTo>
                    <a:pt x="1566" y="337"/>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9"/>
            <p:cNvSpPr/>
            <p:nvPr/>
          </p:nvSpPr>
          <p:spPr>
            <a:xfrm>
              <a:off x="7954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4" y="1431"/>
                    <a:pt x="618" y="1508"/>
                    <a:pt x="815" y="1508"/>
                  </a:cubicBezTo>
                  <a:cubicBezTo>
                    <a:pt x="911" y="1508"/>
                    <a:pt x="1008" y="1489"/>
                    <a:pt x="1101" y="1451"/>
                  </a:cubicBezTo>
                  <a:cubicBezTo>
                    <a:pt x="1382" y="1333"/>
                    <a:pt x="1566" y="1060"/>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9"/>
            <p:cNvSpPr/>
            <p:nvPr/>
          </p:nvSpPr>
          <p:spPr>
            <a:xfrm>
              <a:off x="883800" y="1523000"/>
              <a:ext cx="39175" cy="37700"/>
            </a:xfrm>
            <a:custGeom>
              <a:rect b="b" l="l" r="r" t="t"/>
              <a:pathLst>
                <a:path extrusionOk="0" h="1508" w="1567">
                  <a:moveTo>
                    <a:pt x="814" y="0"/>
                  </a:moveTo>
                  <a:cubicBezTo>
                    <a:pt x="509" y="0"/>
                    <a:pt x="234" y="184"/>
                    <a:pt x="117" y="466"/>
                  </a:cubicBezTo>
                  <a:cubicBezTo>
                    <a:pt x="1" y="747"/>
                    <a:pt x="65" y="1071"/>
                    <a:pt x="281" y="1287"/>
                  </a:cubicBezTo>
                  <a:cubicBezTo>
                    <a:pt x="426" y="1431"/>
                    <a:pt x="619" y="1508"/>
                    <a:pt x="816" y="1508"/>
                  </a:cubicBezTo>
                  <a:cubicBezTo>
                    <a:pt x="912" y="1508"/>
                    <a:pt x="1010" y="1489"/>
                    <a:pt x="1102" y="1451"/>
                  </a:cubicBezTo>
                  <a:cubicBezTo>
                    <a:pt x="1382" y="1333"/>
                    <a:pt x="1566" y="1060"/>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9"/>
            <p:cNvSpPr/>
            <p:nvPr/>
          </p:nvSpPr>
          <p:spPr>
            <a:xfrm>
              <a:off x="97372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7" y="1171"/>
                    <a:pt x="1507" y="754"/>
                  </a:cubicBezTo>
                  <a:cubicBezTo>
                    <a:pt x="1507" y="337"/>
                    <a:pt x="1170" y="0"/>
                    <a:pt x="755"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9"/>
            <p:cNvSpPr/>
            <p:nvPr/>
          </p:nvSpPr>
          <p:spPr>
            <a:xfrm>
              <a:off x="1060700" y="1523000"/>
              <a:ext cx="39175" cy="37700"/>
            </a:xfrm>
            <a:custGeom>
              <a:rect b="b" l="l" r="r" t="t"/>
              <a:pathLst>
                <a:path extrusionOk="0" h="1508" w="1567">
                  <a:moveTo>
                    <a:pt x="812" y="0"/>
                  </a:moveTo>
                  <a:cubicBezTo>
                    <a:pt x="508" y="0"/>
                    <a:pt x="233" y="184"/>
                    <a:pt x="117" y="466"/>
                  </a:cubicBezTo>
                  <a:cubicBezTo>
                    <a:pt x="0" y="747"/>
                    <a:pt x="65" y="1071"/>
                    <a:pt x="279" y="1287"/>
                  </a:cubicBezTo>
                  <a:cubicBezTo>
                    <a:pt x="424" y="1431"/>
                    <a:pt x="617" y="1508"/>
                    <a:pt x="814" y="1508"/>
                  </a:cubicBezTo>
                  <a:cubicBezTo>
                    <a:pt x="910" y="1508"/>
                    <a:pt x="1008" y="1489"/>
                    <a:pt x="1100" y="1451"/>
                  </a:cubicBezTo>
                  <a:cubicBezTo>
                    <a:pt x="1382" y="1333"/>
                    <a:pt x="1566" y="1060"/>
                    <a:pt x="1566" y="754"/>
                  </a:cubicBezTo>
                  <a:cubicBezTo>
                    <a:pt x="1566" y="337"/>
                    <a:pt x="1229" y="2"/>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9"/>
            <p:cNvSpPr/>
            <p:nvPr/>
          </p:nvSpPr>
          <p:spPr>
            <a:xfrm>
              <a:off x="11491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5" y="1431"/>
                    <a:pt x="619" y="1508"/>
                    <a:pt x="815" y="1508"/>
                  </a:cubicBezTo>
                  <a:cubicBezTo>
                    <a:pt x="912" y="1508"/>
                    <a:pt x="1009" y="1489"/>
                    <a:pt x="1102" y="1451"/>
                  </a:cubicBezTo>
                  <a:cubicBezTo>
                    <a:pt x="1384" y="1333"/>
                    <a:pt x="1566" y="1060"/>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9"/>
            <p:cNvSpPr/>
            <p:nvPr/>
          </p:nvSpPr>
          <p:spPr>
            <a:xfrm>
              <a:off x="1237550" y="1523000"/>
              <a:ext cx="39175" cy="37700"/>
            </a:xfrm>
            <a:custGeom>
              <a:rect b="b" l="l" r="r" t="t"/>
              <a:pathLst>
                <a:path extrusionOk="0" h="1508" w="1567">
                  <a:moveTo>
                    <a:pt x="814" y="0"/>
                  </a:moveTo>
                  <a:cubicBezTo>
                    <a:pt x="508" y="0"/>
                    <a:pt x="233" y="184"/>
                    <a:pt x="117" y="466"/>
                  </a:cubicBezTo>
                  <a:cubicBezTo>
                    <a:pt x="0" y="747"/>
                    <a:pt x="65" y="1071"/>
                    <a:pt x="280" y="1287"/>
                  </a:cubicBezTo>
                  <a:cubicBezTo>
                    <a:pt x="425" y="1431"/>
                    <a:pt x="619" y="1508"/>
                    <a:pt x="815" y="1508"/>
                  </a:cubicBezTo>
                  <a:cubicBezTo>
                    <a:pt x="911" y="1508"/>
                    <a:pt x="1008" y="1489"/>
                    <a:pt x="1100" y="1451"/>
                  </a:cubicBezTo>
                  <a:cubicBezTo>
                    <a:pt x="1382" y="1333"/>
                    <a:pt x="1566" y="1060"/>
                    <a:pt x="1566" y="754"/>
                  </a:cubicBezTo>
                  <a:cubicBezTo>
                    <a:pt x="1566" y="337"/>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9"/>
            <p:cNvSpPr/>
            <p:nvPr/>
          </p:nvSpPr>
          <p:spPr>
            <a:xfrm>
              <a:off x="1327475" y="1523000"/>
              <a:ext cx="37675" cy="37675"/>
            </a:xfrm>
            <a:custGeom>
              <a:rect b="b" l="l" r="r" t="t"/>
              <a:pathLst>
                <a:path extrusionOk="0" h="1507" w="1507">
                  <a:moveTo>
                    <a:pt x="753" y="0"/>
                  </a:moveTo>
                  <a:cubicBezTo>
                    <a:pt x="338" y="0"/>
                    <a:pt x="0" y="337"/>
                    <a:pt x="0" y="754"/>
                  </a:cubicBezTo>
                  <a:cubicBezTo>
                    <a:pt x="0" y="1171"/>
                    <a:pt x="338" y="1507"/>
                    <a:pt x="753" y="1507"/>
                  </a:cubicBezTo>
                  <a:cubicBezTo>
                    <a:pt x="1169" y="1507"/>
                    <a:pt x="1507" y="1171"/>
                    <a:pt x="1507" y="754"/>
                  </a:cubicBezTo>
                  <a:cubicBezTo>
                    <a:pt x="1507" y="337"/>
                    <a:pt x="1169" y="0"/>
                    <a:pt x="75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9"/>
            <p:cNvSpPr/>
            <p:nvPr/>
          </p:nvSpPr>
          <p:spPr>
            <a:xfrm>
              <a:off x="1414450" y="1523000"/>
              <a:ext cx="39150" cy="37700"/>
            </a:xfrm>
            <a:custGeom>
              <a:rect b="b" l="l" r="r" t="t"/>
              <a:pathLst>
                <a:path extrusionOk="0" h="1508" w="1566">
                  <a:moveTo>
                    <a:pt x="812" y="0"/>
                  </a:moveTo>
                  <a:cubicBezTo>
                    <a:pt x="508" y="0"/>
                    <a:pt x="233" y="184"/>
                    <a:pt x="116" y="466"/>
                  </a:cubicBezTo>
                  <a:cubicBezTo>
                    <a:pt x="0" y="747"/>
                    <a:pt x="64" y="1071"/>
                    <a:pt x="278" y="1287"/>
                  </a:cubicBezTo>
                  <a:cubicBezTo>
                    <a:pt x="423" y="1431"/>
                    <a:pt x="617" y="1508"/>
                    <a:pt x="813" y="1508"/>
                  </a:cubicBezTo>
                  <a:cubicBezTo>
                    <a:pt x="910" y="1508"/>
                    <a:pt x="1007" y="1489"/>
                    <a:pt x="1100" y="1451"/>
                  </a:cubicBezTo>
                  <a:cubicBezTo>
                    <a:pt x="1382" y="1333"/>
                    <a:pt x="1566" y="1060"/>
                    <a:pt x="1566" y="754"/>
                  </a:cubicBezTo>
                  <a:cubicBezTo>
                    <a:pt x="1566" y="337"/>
                    <a:pt x="1228"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9"/>
            <p:cNvSpPr/>
            <p:nvPr/>
          </p:nvSpPr>
          <p:spPr>
            <a:xfrm>
              <a:off x="1502850" y="1523000"/>
              <a:ext cx="39150" cy="37700"/>
            </a:xfrm>
            <a:custGeom>
              <a:rect b="b" l="l" r="r" t="t"/>
              <a:pathLst>
                <a:path extrusionOk="0" h="1508" w="1566">
                  <a:moveTo>
                    <a:pt x="813" y="0"/>
                  </a:moveTo>
                  <a:cubicBezTo>
                    <a:pt x="508" y="0"/>
                    <a:pt x="233" y="184"/>
                    <a:pt x="117" y="466"/>
                  </a:cubicBezTo>
                  <a:cubicBezTo>
                    <a:pt x="0" y="747"/>
                    <a:pt x="64" y="1071"/>
                    <a:pt x="280" y="1287"/>
                  </a:cubicBezTo>
                  <a:cubicBezTo>
                    <a:pt x="425" y="1431"/>
                    <a:pt x="618" y="1508"/>
                    <a:pt x="815" y="1508"/>
                  </a:cubicBezTo>
                  <a:cubicBezTo>
                    <a:pt x="912" y="1508"/>
                    <a:pt x="1009" y="1489"/>
                    <a:pt x="1102" y="1451"/>
                  </a:cubicBezTo>
                  <a:cubicBezTo>
                    <a:pt x="1382" y="1333"/>
                    <a:pt x="1566" y="1060"/>
                    <a:pt x="1566" y="754"/>
                  </a:cubicBezTo>
                  <a:cubicBezTo>
                    <a:pt x="1566" y="337"/>
                    <a:pt x="1228" y="2"/>
                    <a:pt x="813"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9"/>
            <p:cNvSpPr/>
            <p:nvPr/>
          </p:nvSpPr>
          <p:spPr>
            <a:xfrm>
              <a:off x="457100" y="1617375"/>
              <a:ext cx="23725" cy="36000"/>
            </a:xfrm>
            <a:custGeom>
              <a:rect b="b" l="l" r="r" t="t"/>
              <a:pathLst>
                <a:path extrusionOk="0" h="1440" w="949">
                  <a:moveTo>
                    <a:pt x="194" y="1"/>
                  </a:moveTo>
                  <a:cubicBezTo>
                    <a:pt x="129" y="1"/>
                    <a:pt x="65" y="11"/>
                    <a:pt x="0" y="29"/>
                  </a:cubicBezTo>
                  <a:cubicBezTo>
                    <a:pt x="152" y="507"/>
                    <a:pt x="319" y="978"/>
                    <a:pt x="501" y="1440"/>
                  </a:cubicBezTo>
                  <a:cubicBezTo>
                    <a:pt x="773" y="1320"/>
                    <a:pt x="947" y="1050"/>
                    <a:pt x="949" y="753"/>
                  </a:cubicBezTo>
                  <a:cubicBezTo>
                    <a:pt x="947" y="338"/>
                    <a:pt x="611" y="1"/>
                    <a:pt x="19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9"/>
            <p:cNvSpPr/>
            <p:nvPr/>
          </p:nvSpPr>
          <p:spPr>
            <a:xfrm>
              <a:off x="530075" y="1617375"/>
              <a:ext cx="39150" cy="37700"/>
            </a:xfrm>
            <a:custGeom>
              <a:rect b="b" l="l" r="r" t="t"/>
              <a:pathLst>
                <a:path extrusionOk="0" h="1508" w="1566">
                  <a:moveTo>
                    <a:pt x="813" y="1"/>
                  </a:moveTo>
                  <a:cubicBezTo>
                    <a:pt x="508" y="1"/>
                    <a:pt x="233" y="185"/>
                    <a:pt x="116" y="465"/>
                  </a:cubicBezTo>
                  <a:cubicBezTo>
                    <a:pt x="0" y="746"/>
                    <a:pt x="64" y="1070"/>
                    <a:pt x="280" y="1286"/>
                  </a:cubicBezTo>
                  <a:cubicBezTo>
                    <a:pt x="425" y="1431"/>
                    <a:pt x="617" y="1507"/>
                    <a:pt x="813" y="1507"/>
                  </a:cubicBezTo>
                  <a:cubicBezTo>
                    <a:pt x="911" y="1507"/>
                    <a:pt x="1008" y="1489"/>
                    <a:pt x="1102" y="1450"/>
                  </a:cubicBezTo>
                  <a:cubicBezTo>
                    <a:pt x="1383" y="1334"/>
                    <a:pt x="1566" y="1059"/>
                    <a:pt x="1566" y="753"/>
                  </a:cubicBezTo>
                  <a:cubicBezTo>
                    <a:pt x="1566" y="338"/>
                    <a:pt x="1228" y="1"/>
                    <a:pt x="813"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9"/>
            <p:cNvSpPr/>
            <p:nvPr/>
          </p:nvSpPr>
          <p:spPr>
            <a:xfrm>
              <a:off x="6185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8" y="1489"/>
                    <a:pt x="1101" y="1450"/>
                  </a:cubicBezTo>
                  <a:cubicBezTo>
                    <a:pt x="1383" y="1334"/>
                    <a:pt x="1567" y="1059"/>
                    <a:pt x="1567" y="753"/>
                  </a:cubicBezTo>
                  <a:cubicBezTo>
                    <a:pt x="1567"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9"/>
            <p:cNvSpPr/>
            <p:nvPr/>
          </p:nvSpPr>
          <p:spPr>
            <a:xfrm>
              <a:off x="706950" y="1617375"/>
              <a:ext cx="39175" cy="37700"/>
            </a:xfrm>
            <a:custGeom>
              <a:rect b="b" l="l" r="r" t="t"/>
              <a:pathLst>
                <a:path extrusionOk="0" h="1508" w="1567">
                  <a:moveTo>
                    <a:pt x="812" y="1"/>
                  </a:moveTo>
                  <a:cubicBezTo>
                    <a:pt x="509" y="1"/>
                    <a:pt x="234" y="185"/>
                    <a:pt x="117" y="466"/>
                  </a:cubicBezTo>
                  <a:cubicBezTo>
                    <a:pt x="1" y="746"/>
                    <a:pt x="65" y="1070"/>
                    <a:pt x="281" y="1286"/>
                  </a:cubicBezTo>
                  <a:cubicBezTo>
                    <a:pt x="424" y="1431"/>
                    <a:pt x="616" y="1507"/>
                    <a:pt x="812" y="1507"/>
                  </a:cubicBezTo>
                  <a:cubicBezTo>
                    <a:pt x="910" y="1507"/>
                    <a:pt x="1007" y="1489"/>
                    <a:pt x="1101" y="1450"/>
                  </a:cubicBezTo>
                  <a:cubicBezTo>
                    <a:pt x="1382" y="1334"/>
                    <a:pt x="1566" y="1059"/>
                    <a:pt x="1566" y="753"/>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9"/>
            <p:cNvSpPr/>
            <p:nvPr/>
          </p:nvSpPr>
          <p:spPr>
            <a:xfrm>
              <a:off x="7954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3" y="1507"/>
                  </a:cubicBezTo>
                  <a:cubicBezTo>
                    <a:pt x="910" y="1507"/>
                    <a:pt x="1008" y="1489"/>
                    <a:pt x="1101" y="1450"/>
                  </a:cubicBezTo>
                  <a:cubicBezTo>
                    <a:pt x="1382"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9"/>
            <p:cNvSpPr/>
            <p:nvPr/>
          </p:nvSpPr>
          <p:spPr>
            <a:xfrm>
              <a:off x="8838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9"/>
            <p:cNvSpPr/>
            <p:nvPr/>
          </p:nvSpPr>
          <p:spPr>
            <a:xfrm>
              <a:off x="972250" y="1617375"/>
              <a:ext cx="39175" cy="37700"/>
            </a:xfrm>
            <a:custGeom>
              <a:rect b="b" l="l" r="r" t="t"/>
              <a:pathLst>
                <a:path extrusionOk="0" h="1508" w="1567">
                  <a:moveTo>
                    <a:pt x="814" y="1"/>
                  </a:moveTo>
                  <a:cubicBezTo>
                    <a:pt x="508" y="1"/>
                    <a:pt x="233" y="185"/>
                    <a:pt x="117" y="465"/>
                  </a:cubicBezTo>
                  <a:cubicBezTo>
                    <a:pt x="1" y="746"/>
                    <a:pt x="65" y="1070"/>
                    <a:pt x="281" y="1286"/>
                  </a:cubicBezTo>
                  <a:cubicBezTo>
                    <a:pt x="424" y="1431"/>
                    <a:pt x="616" y="1507"/>
                    <a:pt x="812" y="1507"/>
                  </a:cubicBezTo>
                  <a:cubicBezTo>
                    <a:pt x="909" y="1507"/>
                    <a:pt x="1007" y="1489"/>
                    <a:pt x="1101" y="1450"/>
                  </a:cubicBezTo>
                  <a:cubicBezTo>
                    <a:pt x="1382"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9"/>
            <p:cNvSpPr/>
            <p:nvPr/>
          </p:nvSpPr>
          <p:spPr>
            <a:xfrm>
              <a:off x="1060700" y="1617375"/>
              <a:ext cx="39175" cy="37700"/>
            </a:xfrm>
            <a:custGeom>
              <a:rect b="b" l="l" r="r" t="t"/>
              <a:pathLst>
                <a:path extrusionOk="0" h="1508" w="1567">
                  <a:moveTo>
                    <a:pt x="812" y="1"/>
                  </a:moveTo>
                  <a:cubicBezTo>
                    <a:pt x="508" y="1"/>
                    <a:pt x="233" y="185"/>
                    <a:pt x="117" y="465"/>
                  </a:cubicBezTo>
                  <a:cubicBezTo>
                    <a:pt x="0" y="746"/>
                    <a:pt x="65" y="1070"/>
                    <a:pt x="279" y="1286"/>
                  </a:cubicBezTo>
                  <a:cubicBezTo>
                    <a:pt x="423" y="1431"/>
                    <a:pt x="616" y="1507"/>
                    <a:pt x="812" y="1507"/>
                  </a:cubicBezTo>
                  <a:cubicBezTo>
                    <a:pt x="909" y="1507"/>
                    <a:pt x="1007" y="1489"/>
                    <a:pt x="1100" y="1450"/>
                  </a:cubicBezTo>
                  <a:cubicBezTo>
                    <a:pt x="1382" y="1334"/>
                    <a:pt x="1566" y="1059"/>
                    <a:pt x="1566" y="753"/>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9"/>
            <p:cNvSpPr/>
            <p:nvPr/>
          </p:nvSpPr>
          <p:spPr>
            <a:xfrm>
              <a:off x="11491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9"/>
            <p:cNvSpPr/>
            <p:nvPr/>
          </p:nvSpPr>
          <p:spPr>
            <a:xfrm>
              <a:off x="1237550" y="1617375"/>
              <a:ext cx="39175" cy="37700"/>
            </a:xfrm>
            <a:custGeom>
              <a:rect b="b" l="l" r="r" t="t"/>
              <a:pathLst>
                <a:path extrusionOk="0" h="1508" w="1567">
                  <a:moveTo>
                    <a:pt x="814" y="1"/>
                  </a:moveTo>
                  <a:cubicBezTo>
                    <a:pt x="508" y="1"/>
                    <a:pt x="233" y="185"/>
                    <a:pt x="117" y="466"/>
                  </a:cubicBezTo>
                  <a:cubicBezTo>
                    <a:pt x="0" y="746"/>
                    <a:pt x="65" y="1070"/>
                    <a:pt x="280" y="1286"/>
                  </a:cubicBezTo>
                  <a:cubicBezTo>
                    <a:pt x="425" y="1431"/>
                    <a:pt x="618" y="1507"/>
                    <a:pt x="814" y="1507"/>
                  </a:cubicBezTo>
                  <a:cubicBezTo>
                    <a:pt x="911" y="1507"/>
                    <a:pt x="1009" y="1489"/>
                    <a:pt x="1102" y="1450"/>
                  </a:cubicBezTo>
                  <a:cubicBezTo>
                    <a:pt x="1382" y="1334"/>
                    <a:pt x="1566" y="1059"/>
                    <a:pt x="1566" y="753"/>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9"/>
            <p:cNvSpPr/>
            <p:nvPr/>
          </p:nvSpPr>
          <p:spPr>
            <a:xfrm>
              <a:off x="1326000" y="1617375"/>
              <a:ext cx="39150" cy="37700"/>
            </a:xfrm>
            <a:custGeom>
              <a:rect b="b" l="l" r="r" t="t"/>
              <a:pathLst>
                <a:path extrusionOk="0" h="1508" w="1566">
                  <a:moveTo>
                    <a:pt x="812" y="1"/>
                  </a:moveTo>
                  <a:cubicBezTo>
                    <a:pt x="508" y="1"/>
                    <a:pt x="233" y="185"/>
                    <a:pt x="117" y="466"/>
                  </a:cubicBezTo>
                  <a:cubicBezTo>
                    <a:pt x="0" y="746"/>
                    <a:pt x="64" y="1070"/>
                    <a:pt x="280" y="1286"/>
                  </a:cubicBezTo>
                  <a:cubicBezTo>
                    <a:pt x="424"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9"/>
            <p:cNvSpPr/>
            <p:nvPr/>
          </p:nvSpPr>
          <p:spPr>
            <a:xfrm>
              <a:off x="1414450" y="1617375"/>
              <a:ext cx="39150" cy="37700"/>
            </a:xfrm>
            <a:custGeom>
              <a:rect b="b" l="l" r="r" t="t"/>
              <a:pathLst>
                <a:path extrusionOk="0" h="1508" w="1566">
                  <a:moveTo>
                    <a:pt x="812" y="1"/>
                  </a:moveTo>
                  <a:cubicBezTo>
                    <a:pt x="508" y="1"/>
                    <a:pt x="233" y="185"/>
                    <a:pt x="116" y="466"/>
                  </a:cubicBezTo>
                  <a:cubicBezTo>
                    <a:pt x="0" y="746"/>
                    <a:pt x="64" y="1070"/>
                    <a:pt x="278" y="1286"/>
                  </a:cubicBezTo>
                  <a:cubicBezTo>
                    <a:pt x="423"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9"/>
            <p:cNvSpPr/>
            <p:nvPr/>
          </p:nvSpPr>
          <p:spPr>
            <a:xfrm>
              <a:off x="1504325" y="1617375"/>
              <a:ext cx="23725" cy="36000"/>
            </a:xfrm>
            <a:custGeom>
              <a:rect b="b" l="l" r="r" t="t"/>
              <a:pathLst>
                <a:path extrusionOk="0" h="1440" w="949">
                  <a:moveTo>
                    <a:pt x="754" y="1"/>
                  </a:moveTo>
                  <a:cubicBezTo>
                    <a:pt x="338" y="1"/>
                    <a:pt x="0" y="338"/>
                    <a:pt x="0" y="753"/>
                  </a:cubicBezTo>
                  <a:cubicBezTo>
                    <a:pt x="2" y="1050"/>
                    <a:pt x="176" y="1320"/>
                    <a:pt x="447" y="1440"/>
                  </a:cubicBezTo>
                  <a:cubicBezTo>
                    <a:pt x="630" y="978"/>
                    <a:pt x="797" y="507"/>
                    <a:pt x="948" y="29"/>
                  </a:cubicBezTo>
                  <a:cubicBezTo>
                    <a:pt x="884" y="11"/>
                    <a:pt x="820" y="1"/>
                    <a:pt x="75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9"/>
            <p:cNvSpPr/>
            <p:nvPr/>
          </p:nvSpPr>
          <p:spPr>
            <a:xfrm>
              <a:off x="530075" y="1711725"/>
              <a:ext cx="39150" cy="37700"/>
            </a:xfrm>
            <a:custGeom>
              <a:rect b="b" l="l" r="r" t="t"/>
              <a:pathLst>
                <a:path extrusionOk="0" h="1508" w="1566">
                  <a:moveTo>
                    <a:pt x="813" y="1"/>
                  </a:moveTo>
                  <a:cubicBezTo>
                    <a:pt x="508" y="1"/>
                    <a:pt x="233" y="185"/>
                    <a:pt x="116" y="466"/>
                  </a:cubicBezTo>
                  <a:cubicBezTo>
                    <a:pt x="0" y="748"/>
                    <a:pt x="64" y="1072"/>
                    <a:pt x="280" y="1286"/>
                  </a:cubicBezTo>
                  <a:cubicBezTo>
                    <a:pt x="425" y="1431"/>
                    <a:pt x="617" y="1507"/>
                    <a:pt x="813" y="1507"/>
                  </a:cubicBezTo>
                  <a:cubicBezTo>
                    <a:pt x="911" y="1507"/>
                    <a:pt x="1008" y="1489"/>
                    <a:pt x="1102" y="1450"/>
                  </a:cubicBezTo>
                  <a:cubicBezTo>
                    <a:pt x="1382" y="1334"/>
                    <a:pt x="1566" y="1059"/>
                    <a:pt x="1566" y="755"/>
                  </a:cubicBezTo>
                  <a:cubicBezTo>
                    <a:pt x="1566" y="338"/>
                    <a:pt x="1228" y="1"/>
                    <a:pt x="813"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9"/>
            <p:cNvSpPr/>
            <p:nvPr/>
          </p:nvSpPr>
          <p:spPr>
            <a:xfrm>
              <a:off x="61997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8" y="1170"/>
                    <a:pt x="1508" y="755"/>
                  </a:cubicBezTo>
                  <a:cubicBezTo>
                    <a:pt x="1508" y="338"/>
                    <a:pt x="1170" y="1"/>
                    <a:pt x="755"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9"/>
            <p:cNvSpPr/>
            <p:nvPr/>
          </p:nvSpPr>
          <p:spPr>
            <a:xfrm>
              <a:off x="706950" y="1711725"/>
              <a:ext cx="39175" cy="37700"/>
            </a:xfrm>
            <a:custGeom>
              <a:rect b="b" l="l" r="r" t="t"/>
              <a:pathLst>
                <a:path extrusionOk="0" h="1508" w="1567">
                  <a:moveTo>
                    <a:pt x="812" y="1"/>
                  </a:moveTo>
                  <a:cubicBezTo>
                    <a:pt x="509" y="1"/>
                    <a:pt x="234" y="185"/>
                    <a:pt x="117" y="466"/>
                  </a:cubicBezTo>
                  <a:cubicBezTo>
                    <a:pt x="1" y="748"/>
                    <a:pt x="65" y="1072"/>
                    <a:pt x="281" y="1286"/>
                  </a:cubicBezTo>
                  <a:cubicBezTo>
                    <a:pt x="424" y="1431"/>
                    <a:pt x="616" y="1507"/>
                    <a:pt x="812" y="1507"/>
                  </a:cubicBezTo>
                  <a:cubicBezTo>
                    <a:pt x="910" y="1507"/>
                    <a:pt x="1007" y="1489"/>
                    <a:pt x="1101" y="1450"/>
                  </a:cubicBezTo>
                  <a:cubicBezTo>
                    <a:pt x="1382" y="1334"/>
                    <a:pt x="1566" y="1059"/>
                    <a:pt x="1566" y="755"/>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9"/>
            <p:cNvSpPr/>
            <p:nvPr/>
          </p:nvSpPr>
          <p:spPr>
            <a:xfrm>
              <a:off x="7954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4" y="1431"/>
                    <a:pt x="617" y="1507"/>
                    <a:pt x="813" y="1507"/>
                  </a:cubicBezTo>
                  <a:cubicBezTo>
                    <a:pt x="910" y="1507"/>
                    <a:pt x="1008" y="1489"/>
                    <a:pt x="1101" y="1450"/>
                  </a:cubicBezTo>
                  <a:cubicBezTo>
                    <a:pt x="1382" y="1334"/>
                    <a:pt x="1566" y="1059"/>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9"/>
            <p:cNvSpPr/>
            <p:nvPr/>
          </p:nvSpPr>
          <p:spPr>
            <a:xfrm>
              <a:off x="883800" y="1711725"/>
              <a:ext cx="39175" cy="37700"/>
            </a:xfrm>
            <a:custGeom>
              <a:rect b="b" l="l" r="r" t="t"/>
              <a:pathLst>
                <a:path extrusionOk="0" h="1508" w="1567">
                  <a:moveTo>
                    <a:pt x="814" y="1"/>
                  </a:moveTo>
                  <a:cubicBezTo>
                    <a:pt x="509" y="1"/>
                    <a:pt x="234" y="185"/>
                    <a:pt x="117" y="466"/>
                  </a:cubicBezTo>
                  <a:cubicBezTo>
                    <a:pt x="1" y="748"/>
                    <a:pt x="65" y="1072"/>
                    <a:pt x="281" y="1286"/>
                  </a:cubicBezTo>
                  <a:cubicBezTo>
                    <a:pt x="425" y="1431"/>
                    <a:pt x="618" y="1507"/>
                    <a:pt x="814" y="1507"/>
                  </a:cubicBezTo>
                  <a:cubicBezTo>
                    <a:pt x="911" y="1507"/>
                    <a:pt x="1009" y="1489"/>
                    <a:pt x="1102" y="1450"/>
                  </a:cubicBezTo>
                  <a:cubicBezTo>
                    <a:pt x="1382" y="1334"/>
                    <a:pt x="1566" y="1059"/>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9"/>
            <p:cNvSpPr/>
            <p:nvPr/>
          </p:nvSpPr>
          <p:spPr>
            <a:xfrm>
              <a:off x="97372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7" y="1170"/>
                    <a:pt x="1507" y="755"/>
                  </a:cubicBezTo>
                  <a:cubicBezTo>
                    <a:pt x="1507" y="338"/>
                    <a:pt x="1170" y="1"/>
                    <a:pt x="755"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9"/>
            <p:cNvSpPr/>
            <p:nvPr/>
          </p:nvSpPr>
          <p:spPr>
            <a:xfrm>
              <a:off x="1060700" y="1711725"/>
              <a:ext cx="39175" cy="37700"/>
            </a:xfrm>
            <a:custGeom>
              <a:rect b="b" l="l" r="r" t="t"/>
              <a:pathLst>
                <a:path extrusionOk="0" h="1508" w="1567">
                  <a:moveTo>
                    <a:pt x="812" y="1"/>
                  </a:moveTo>
                  <a:cubicBezTo>
                    <a:pt x="508" y="1"/>
                    <a:pt x="233" y="185"/>
                    <a:pt x="117" y="466"/>
                  </a:cubicBezTo>
                  <a:cubicBezTo>
                    <a:pt x="0" y="748"/>
                    <a:pt x="65" y="1072"/>
                    <a:pt x="279" y="1286"/>
                  </a:cubicBezTo>
                  <a:cubicBezTo>
                    <a:pt x="423" y="1431"/>
                    <a:pt x="616" y="1507"/>
                    <a:pt x="812" y="1507"/>
                  </a:cubicBezTo>
                  <a:cubicBezTo>
                    <a:pt x="909" y="1507"/>
                    <a:pt x="1007" y="1489"/>
                    <a:pt x="1100" y="1450"/>
                  </a:cubicBezTo>
                  <a:cubicBezTo>
                    <a:pt x="1382" y="1334"/>
                    <a:pt x="1566" y="1059"/>
                    <a:pt x="1566" y="755"/>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9"/>
            <p:cNvSpPr/>
            <p:nvPr/>
          </p:nvSpPr>
          <p:spPr>
            <a:xfrm>
              <a:off x="11491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5" y="1431"/>
                    <a:pt x="618" y="1507"/>
                    <a:pt x="814" y="1507"/>
                  </a:cubicBezTo>
                  <a:cubicBezTo>
                    <a:pt x="911" y="1507"/>
                    <a:pt x="1009" y="1489"/>
                    <a:pt x="1102" y="1450"/>
                  </a:cubicBezTo>
                  <a:cubicBezTo>
                    <a:pt x="1384" y="1334"/>
                    <a:pt x="1566" y="1059"/>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9"/>
            <p:cNvSpPr/>
            <p:nvPr/>
          </p:nvSpPr>
          <p:spPr>
            <a:xfrm>
              <a:off x="1237550" y="1711725"/>
              <a:ext cx="39175" cy="37700"/>
            </a:xfrm>
            <a:custGeom>
              <a:rect b="b" l="l" r="r" t="t"/>
              <a:pathLst>
                <a:path extrusionOk="0" h="1508" w="1567">
                  <a:moveTo>
                    <a:pt x="814" y="1"/>
                  </a:moveTo>
                  <a:cubicBezTo>
                    <a:pt x="508" y="1"/>
                    <a:pt x="233" y="185"/>
                    <a:pt x="117" y="466"/>
                  </a:cubicBezTo>
                  <a:cubicBezTo>
                    <a:pt x="0" y="748"/>
                    <a:pt x="65" y="1072"/>
                    <a:pt x="280" y="1286"/>
                  </a:cubicBezTo>
                  <a:cubicBezTo>
                    <a:pt x="425" y="1431"/>
                    <a:pt x="618" y="1507"/>
                    <a:pt x="813" y="1507"/>
                  </a:cubicBezTo>
                  <a:cubicBezTo>
                    <a:pt x="910" y="1507"/>
                    <a:pt x="1008" y="1489"/>
                    <a:pt x="1100" y="1450"/>
                  </a:cubicBezTo>
                  <a:cubicBezTo>
                    <a:pt x="1382" y="1334"/>
                    <a:pt x="1566" y="1059"/>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9"/>
            <p:cNvSpPr/>
            <p:nvPr/>
          </p:nvSpPr>
          <p:spPr>
            <a:xfrm>
              <a:off x="1327475" y="1711725"/>
              <a:ext cx="37675" cy="37700"/>
            </a:xfrm>
            <a:custGeom>
              <a:rect b="b" l="l" r="r" t="t"/>
              <a:pathLst>
                <a:path extrusionOk="0" h="1508" w="1507">
                  <a:moveTo>
                    <a:pt x="753" y="1"/>
                  </a:moveTo>
                  <a:cubicBezTo>
                    <a:pt x="338" y="1"/>
                    <a:pt x="0" y="338"/>
                    <a:pt x="0" y="755"/>
                  </a:cubicBezTo>
                  <a:cubicBezTo>
                    <a:pt x="0" y="1170"/>
                    <a:pt x="338" y="1507"/>
                    <a:pt x="753" y="1507"/>
                  </a:cubicBezTo>
                  <a:cubicBezTo>
                    <a:pt x="1169" y="1507"/>
                    <a:pt x="1507" y="1170"/>
                    <a:pt x="1507" y="755"/>
                  </a:cubicBezTo>
                  <a:cubicBezTo>
                    <a:pt x="1507" y="338"/>
                    <a:pt x="1169" y="1"/>
                    <a:pt x="753"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9"/>
            <p:cNvSpPr/>
            <p:nvPr/>
          </p:nvSpPr>
          <p:spPr>
            <a:xfrm>
              <a:off x="1414450" y="1711725"/>
              <a:ext cx="39150" cy="37700"/>
            </a:xfrm>
            <a:custGeom>
              <a:rect b="b" l="l" r="r" t="t"/>
              <a:pathLst>
                <a:path extrusionOk="0" h="1508" w="1566">
                  <a:moveTo>
                    <a:pt x="812" y="1"/>
                  </a:moveTo>
                  <a:cubicBezTo>
                    <a:pt x="508" y="1"/>
                    <a:pt x="233" y="185"/>
                    <a:pt x="116" y="466"/>
                  </a:cubicBezTo>
                  <a:cubicBezTo>
                    <a:pt x="0" y="748"/>
                    <a:pt x="64" y="1072"/>
                    <a:pt x="278" y="1286"/>
                  </a:cubicBezTo>
                  <a:cubicBezTo>
                    <a:pt x="423" y="1431"/>
                    <a:pt x="616" y="1507"/>
                    <a:pt x="812" y="1507"/>
                  </a:cubicBezTo>
                  <a:cubicBezTo>
                    <a:pt x="909" y="1507"/>
                    <a:pt x="1007" y="1489"/>
                    <a:pt x="1100" y="1450"/>
                  </a:cubicBezTo>
                  <a:cubicBezTo>
                    <a:pt x="1382" y="1334"/>
                    <a:pt x="1566" y="1059"/>
                    <a:pt x="1566" y="755"/>
                  </a:cubicBezTo>
                  <a:cubicBezTo>
                    <a:pt x="1566" y="338"/>
                    <a:pt x="1228"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9"/>
            <p:cNvSpPr/>
            <p:nvPr/>
          </p:nvSpPr>
          <p:spPr>
            <a:xfrm>
              <a:off x="6185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5" y="1432"/>
                    <a:pt x="618" y="1509"/>
                    <a:pt x="815" y="1509"/>
                  </a:cubicBezTo>
                  <a:cubicBezTo>
                    <a:pt x="911" y="1509"/>
                    <a:pt x="1009" y="1490"/>
                    <a:pt x="1101" y="1452"/>
                  </a:cubicBezTo>
                  <a:cubicBezTo>
                    <a:pt x="1383" y="1334"/>
                    <a:pt x="1567" y="1060"/>
                    <a:pt x="1567" y="755"/>
                  </a:cubicBezTo>
                  <a:cubicBezTo>
                    <a:pt x="1567"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9"/>
            <p:cNvSpPr/>
            <p:nvPr/>
          </p:nvSpPr>
          <p:spPr>
            <a:xfrm>
              <a:off x="706950" y="1806075"/>
              <a:ext cx="39175" cy="37725"/>
            </a:xfrm>
            <a:custGeom>
              <a:rect b="b" l="l" r="r" t="t"/>
              <a:pathLst>
                <a:path extrusionOk="0" h="1509" w="1567">
                  <a:moveTo>
                    <a:pt x="812" y="1"/>
                  </a:moveTo>
                  <a:cubicBezTo>
                    <a:pt x="509" y="1"/>
                    <a:pt x="234"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1"/>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9"/>
            <p:cNvSpPr/>
            <p:nvPr/>
          </p:nvSpPr>
          <p:spPr>
            <a:xfrm>
              <a:off x="7954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8" y="1509"/>
                    <a:pt x="815" y="1509"/>
                  </a:cubicBezTo>
                  <a:cubicBezTo>
                    <a:pt x="911" y="1509"/>
                    <a:pt x="1008" y="1490"/>
                    <a:pt x="1101" y="1452"/>
                  </a:cubicBezTo>
                  <a:cubicBezTo>
                    <a:pt x="1382" y="1334"/>
                    <a:pt x="1566" y="1060"/>
                    <a:pt x="1566" y="755"/>
                  </a:cubicBezTo>
                  <a:cubicBezTo>
                    <a:pt x="1566" y="338"/>
                    <a:pt x="1229" y="2"/>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9"/>
            <p:cNvSpPr/>
            <p:nvPr/>
          </p:nvSpPr>
          <p:spPr>
            <a:xfrm>
              <a:off x="8838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6" y="1432"/>
                    <a:pt x="619" y="1509"/>
                    <a:pt x="816" y="1509"/>
                  </a:cubicBezTo>
                  <a:cubicBezTo>
                    <a:pt x="912" y="1509"/>
                    <a:pt x="1010" y="1490"/>
                    <a:pt x="1102" y="1452"/>
                  </a:cubicBezTo>
                  <a:cubicBezTo>
                    <a:pt x="1382" y="1334"/>
                    <a:pt x="1566" y="1060"/>
                    <a:pt x="1566" y="755"/>
                  </a:cubicBezTo>
                  <a:cubicBezTo>
                    <a:pt x="1566" y="338"/>
                    <a:pt x="1229" y="2"/>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9"/>
            <p:cNvSpPr/>
            <p:nvPr/>
          </p:nvSpPr>
          <p:spPr>
            <a:xfrm>
              <a:off x="97225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2"/>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9"/>
            <p:cNvSpPr/>
            <p:nvPr/>
          </p:nvSpPr>
          <p:spPr>
            <a:xfrm>
              <a:off x="1060700" y="1806075"/>
              <a:ext cx="39175" cy="37725"/>
            </a:xfrm>
            <a:custGeom>
              <a:rect b="b" l="l" r="r" t="t"/>
              <a:pathLst>
                <a:path extrusionOk="0" h="1509" w="1567">
                  <a:moveTo>
                    <a:pt x="812" y="1"/>
                  </a:moveTo>
                  <a:cubicBezTo>
                    <a:pt x="508" y="1"/>
                    <a:pt x="233" y="185"/>
                    <a:pt x="117" y="466"/>
                  </a:cubicBezTo>
                  <a:cubicBezTo>
                    <a:pt x="0" y="748"/>
                    <a:pt x="65" y="1072"/>
                    <a:pt x="279" y="1288"/>
                  </a:cubicBezTo>
                  <a:cubicBezTo>
                    <a:pt x="424" y="1432"/>
                    <a:pt x="617" y="1509"/>
                    <a:pt x="814" y="1509"/>
                  </a:cubicBezTo>
                  <a:cubicBezTo>
                    <a:pt x="910" y="1509"/>
                    <a:pt x="1008" y="1490"/>
                    <a:pt x="1100" y="1452"/>
                  </a:cubicBezTo>
                  <a:cubicBezTo>
                    <a:pt x="1382" y="1334"/>
                    <a:pt x="1566" y="1060"/>
                    <a:pt x="1566" y="755"/>
                  </a:cubicBezTo>
                  <a:cubicBezTo>
                    <a:pt x="1566" y="338"/>
                    <a:pt x="1229" y="2"/>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9"/>
            <p:cNvSpPr/>
            <p:nvPr/>
          </p:nvSpPr>
          <p:spPr>
            <a:xfrm>
              <a:off x="11491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5" y="1432"/>
                    <a:pt x="619" y="1509"/>
                    <a:pt x="815" y="1509"/>
                  </a:cubicBezTo>
                  <a:cubicBezTo>
                    <a:pt x="912" y="1509"/>
                    <a:pt x="1009" y="1490"/>
                    <a:pt x="1102" y="1452"/>
                  </a:cubicBezTo>
                  <a:cubicBezTo>
                    <a:pt x="1384" y="1334"/>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9"/>
            <p:cNvSpPr/>
            <p:nvPr/>
          </p:nvSpPr>
          <p:spPr>
            <a:xfrm>
              <a:off x="1237550" y="1806075"/>
              <a:ext cx="39175" cy="37725"/>
            </a:xfrm>
            <a:custGeom>
              <a:rect b="b" l="l" r="r" t="t"/>
              <a:pathLst>
                <a:path extrusionOk="0" h="1509" w="1567">
                  <a:moveTo>
                    <a:pt x="814" y="1"/>
                  </a:moveTo>
                  <a:cubicBezTo>
                    <a:pt x="508" y="1"/>
                    <a:pt x="233" y="185"/>
                    <a:pt x="117" y="466"/>
                  </a:cubicBezTo>
                  <a:cubicBezTo>
                    <a:pt x="0" y="748"/>
                    <a:pt x="65" y="1072"/>
                    <a:pt x="280" y="1288"/>
                  </a:cubicBezTo>
                  <a:cubicBezTo>
                    <a:pt x="425" y="1432"/>
                    <a:pt x="619" y="1509"/>
                    <a:pt x="815" y="1509"/>
                  </a:cubicBezTo>
                  <a:cubicBezTo>
                    <a:pt x="911" y="1509"/>
                    <a:pt x="1008" y="1490"/>
                    <a:pt x="1100" y="1452"/>
                  </a:cubicBezTo>
                  <a:cubicBezTo>
                    <a:pt x="1382" y="1334"/>
                    <a:pt x="1566" y="1060"/>
                    <a:pt x="1566" y="755"/>
                  </a:cubicBezTo>
                  <a:cubicBezTo>
                    <a:pt x="1566" y="338"/>
                    <a:pt x="1229" y="1"/>
                    <a:pt x="81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9"/>
            <p:cNvSpPr/>
            <p:nvPr/>
          </p:nvSpPr>
          <p:spPr>
            <a:xfrm>
              <a:off x="1326000" y="1806075"/>
              <a:ext cx="39150" cy="37725"/>
            </a:xfrm>
            <a:custGeom>
              <a:rect b="b" l="l" r="r" t="t"/>
              <a:pathLst>
                <a:path extrusionOk="0" h="1509" w="1566">
                  <a:moveTo>
                    <a:pt x="812" y="1"/>
                  </a:moveTo>
                  <a:cubicBezTo>
                    <a:pt x="508" y="1"/>
                    <a:pt x="233" y="185"/>
                    <a:pt x="117" y="466"/>
                  </a:cubicBezTo>
                  <a:cubicBezTo>
                    <a:pt x="0" y="748"/>
                    <a:pt x="64" y="1072"/>
                    <a:pt x="280" y="1288"/>
                  </a:cubicBezTo>
                  <a:cubicBezTo>
                    <a:pt x="424" y="1432"/>
                    <a:pt x="617" y="1509"/>
                    <a:pt x="813" y="1509"/>
                  </a:cubicBezTo>
                  <a:cubicBezTo>
                    <a:pt x="910" y="1509"/>
                    <a:pt x="1007" y="1490"/>
                    <a:pt x="1100" y="1452"/>
                  </a:cubicBezTo>
                  <a:cubicBezTo>
                    <a:pt x="1382" y="1334"/>
                    <a:pt x="1566" y="1060"/>
                    <a:pt x="1566" y="755"/>
                  </a:cubicBezTo>
                  <a:cubicBezTo>
                    <a:pt x="1566" y="338"/>
                    <a:pt x="1228" y="2"/>
                    <a:pt x="81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9"/>
            <p:cNvSpPr/>
            <p:nvPr/>
          </p:nvSpPr>
          <p:spPr>
            <a:xfrm>
              <a:off x="706950" y="1900475"/>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9"/>
            <p:cNvSpPr/>
            <p:nvPr/>
          </p:nvSpPr>
          <p:spPr>
            <a:xfrm>
              <a:off x="7954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9"/>
            <p:cNvSpPr/>
            <p:nvPr/>
          </p:nvSpPr>
          <p:spPr>
            <a:xfrm>
              <a:off x="883800" y="1900475"/>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9"/>
            <p:cNvSpPr/>
            <p:nvPr/>
          </p:nvSpPr>
          <p:spPr>
            <a:xfrm>
              <a:off x="972250" y="1900475"/>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9"/>
            <p:cNvSpPr/>
            <p:nvPr/>
          </p:nvSpPr>
          <p:spPr>
            <a:xfrm>
              <a:off x="1060700" y="1900475"/>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9"/>
            <p:cNvSpPr/>
            <p:nvPr/>
          </p:nvSpPr>
          <p:spPr>
            <a:xfrm>
              <a:off x="11491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9"/>
            <p:cNvSpPr/>
            <p:nvPr/>
          </p:nvSpPr>
          <p:spPr>
            <a:xfrm>
              <a:off x="1237550" y="1900475"/>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9"/>
            <p:cNvSpPr/>
            <p:nvPr/>
          </p:nvSpPr>
          <p:spPr>
            <a:xfrm>
              <a:off x="891050" y="1994825"/>
              <a:ext cx="29600" cy="9975"/>
            </a:xfrm>
            <a:custGeom>
              <a:rect b="b" l="l" r="r" t="t"/>
              <a:pathLst>
                <a:path extrusionOk="0" h="399" w="1184">
                  <a:moveTo>
                    <a:pt x="524" y="1"/>
                  </a:moveTo>
                  <a:cubicBezTo>
                    <a:pt x="328" y="1"/>
                    <a:pt x="139" y="78"/>
                    <a:pt x="1" y="213"/>
                  </a:cubicBezTo>
                  <a:cubicBezTo>
                    <a:pt x="391" y="286"/>
                    <a:pt x="785" y="346"/>
                    <a:pt x="1184" y="399"/>
                  </a:cubicBezTo>
                  <a:cubicBezTo>
                    <a:pt x="1054" y="154"/>
                    <a:pt x="801" y="2"/>
                    <a:pt x="524"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9"/>
            <p:cNvSpPr/>
            <p:nvPr/>
          </p:nvSpPr>
          <p:spPr>
            <a:xfrm>
              <a:off x="974350" y="1994825"/>
              <a:ext cx="36425" cy="14525"/>
            </a:xfrm>
            <a:custGeom>
              <a:rect b="b" l="l" r="r" t="t"/>
              <a:pathLst>
                <a:path extrusionOk="0" h="581" w="1457">
                  <a:moveTo>
                    <a:pt x="730" y="1"/>
                  </a:moveTo>
                  <a:cubicBezTo>
                    <a:pt x="386" y="2"/>
                    <a:pt x="85" y="235"/>
                    <a:pt x="1" y="567"/>
                  </a:cubicBezTo>
                  <a:cubicBezTo>
                    <a:pt x="244" y="576"/>
                    <a:pt x="485" y="581"/>
                    <a:pt x="730" y="581"/>
                  </a:cubicBezTo>
                  <a:cubicBezTo>
                    <a:pt x="973" y="581"/>
                    <a:pt x="1214" y="576"/>
                    <a:pt x="1457" y="567"/>
                  </a:cubicBezTo>
                  <a:cubicBezTo>
                    <a:pt x="1373" y="235"/>
                    <a:pt x="1072" y="2"/>
                    <a:pt x="730"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9"/>
            <p:cNvSpPr/>
            <p:nvPr/>
          </p:nvSpPr>
          <p:spPr>
            <a:xfrm>
              <a:off x="1064500" y="1994850"/>
              <a:ext cx="29625" cy="9950"/>
            </a:xfrm>
            <a:custGeom>
              <a:rect b="b" l="l" r="r" t="t"/>
              <a:pathLst>
                <a:path extrusionOk="0" h="398" w="1185">
                  <a:moveTo>
                    <a:pt x="662" y="0"/>
                  </a:moveTo>
                  <a:cubicBezTo>
                    <a:pt x="398" y="0"/>
                    <a:pt x="138" y="139"/>
                    <a:pt x="0" y="398"/>
                  </a:cubicBezTo>
                  <a:cubicBezTo>
                    <a:pt x="398" y="345"/>
                    <a:pt x="793" y="285"/>
                    <a:pt x="1185" y="214"/>
                  </a:cubicBezTo>
                  <a:cubicBezTo>
                    <a:pt x="1037" y="69"/>
                    <a:pt x="848" y="0"/>
                    <a:pt x="66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 name="Google Shape;1286;p39"/>
          <p:cNvSpPr/>
          <p:nvPr/>
        </p:nvSpPr>
        <p:spPr>
          <a:xfrm>
            <a:off x="751325" y="2319605"/>
            <a:ext cx="1000622" cy="911997"/>
          </a:xfrm>
          <a:custGeom>
            <a:rect b="b" l="l" r="r" t="t"/>
            <a:pathLst>
              <a:path extrusionOk="0" h="27445" w="30112">
                <a:moveTo>
                  <a:pt x="15056" y="1423"/>
                </a:moveTo>
                <a:cubicBezTo>
                  <a:pt x="18342" y="1423"/>
                  <a:pt x="21433" y="2702"/>
                  <a:pt x="23756" y="5027"/>
                </a:cubicBezTo>
                <a:cubicBezTo>
                  <a:pt x="28554" y="9823"/>
                  <a:pt x="28554" y="17629"/>
                  <a:pt x="23756" y="22427"/>
                </a:cubicBezTo>
                <a:cubicBezTo>
                  <a:pt x="21358" y="24825"/>
                  <a:pt x="18207" y="26025"/>
                  <a:pt x="15056" y="26025"/>
                </a:cubicBezTo>
                <a:cubicBezTo>
                  <a:pt x="11906" y="26025"/>
                  <a:pt x="8754" y="24825"/>
                  <a:pt x="6355" y="22427"/>
                </a:cubicBezTo>
                <a:cubicBezTo>
                  <a:pt x="1559" y="17629"/>
                  <a:pt x="1559" y="9823"/>
                  <a:pt x="6355" y="5027"/>
                </a:cubicBezTo>
                <a:cubicBezTo>
                  <a:pt x="8680" y="2702"/>
                  <a:pt x="11769" y="1423"/>
                  <a:pt x="15056" y="1423"/>
                </a:cubicBezTo>
                <a:close/>
                <a:moveTo>
                  <a:pt x="15056" y="1"/>
                </a:moveTo>
                <a:cubicBezTo>
                  <a:pt x="11390" y="1"/>
                  <a:pt x="7943" y="1430"/>
                  <a:pt x="5352" y="4021"/>
                </a:cubicBezTo>
                <a:cubicBezTo>
                  <a:pt x="0" y="9373"/>
                  <a:pt x="0" y="18080"/>
                  <a:pt x="5352" y="23431"/>
                </a:cubicBezTo>
                <a:cubicBezTo>
                  <a:pt x="8027" y="26107"/>
                  <a:pt x="11542" y="27445"/>
                  <a:pt x="15056" y="27445"/>
                </a:cubicBezTo>
                <a:cubicBezTo>
                  <a:pt x="18570" y="27445"/>
                  <a:pt x="22086" y="26107"/>
                  <a:pt x="24760" y="23431"/>
                </a:cubicBezTo>
                <a:cubicBezTo>
                  <a:pt x="30111" y="18080"/>
                  <a:pt x="30111" y="9373"/>
                  <a:pt x="24760" y="4021"/>
                </a:cubicBezTo>
                <a:cubicBezTo>
                  <a:pt x="22169" y="1430"/>
                  <a:pt x="18722" y="1"/>
                  <a:pt x="150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 name="Google Shape;1287;p39"/>
          <p:cNvGrpSpPr/>
          <p:nvPr/>
        </p:nvGrpSpPr>
        <p:grpSpPr>
          <a:xfrm>
            <a:off x="7279720" y="-478298"/>
            <a:ext cx="1356246" cy="1356213"/>
            <a:chOff x="2817100" y="2404400"/>
            <a:chExt cx="1024200" cy="1024175"/>
          </a:xfrm>
        </p:grpSpPr>
        <p:sp>
          <p:nvSpPr>
            <p:cNvPr id="1288" name="Google Shape;1288;p39"/>
            <p:cNvSpPr/>
            <p:nvPr/>
          </p:nvSpPr>
          <p:spPr>
            <a:xfrm>
              <a:off x="2817100" y="2404400"/>
              <a:ext cx="1024200" cy="1024175"/>
            </a:xfrm>
            <a:custGeom>
              <a:rect b="b" l="l" r="r" t="t"/>
              <a:pathLst>
                <a:path extrusionOk="0" h="40967" w="40968">
                  <a:moveTo>
                    <a:pt x="20485" y="1440"/>
                  </a:moveTo>
                  <a:cubicBezTo>
                    <a:pt x="30985" y="1440"/>
                    <a:pt x="39527" y="9983"/>
                    <a:pt x="39527" y="20484"/>
                  </a:cubicBezTo>
                  <a:cubicBezTo>
                    <a:pt x="39527" y="30984"/>
                    <a:pt x="30984" y="39528"/>
                    <a:pt x="20485" y="39528"/>
                  </a:cubicBezTo>
                  <a:cubicBezTo>
                    <a:pt x="9984" y="39528"/>
                    <a:pt x="1441" y="30984"/>
                    <a:pt x="1441" y="20484"/>
                  </a:cubicBezTo>
                  <a:cubicBezTo>
                    <a:pt x="1441" y="9983"/>
                    <a:pt x="9984" y="1440"/>
                    <a:pt x="20485" y="1440"/>
                  </a:cubicBezTo>
                  <a:close/>
                  <a:moveTo>
                    <a:pt x="20485" y="1"/>
                  </a:moveTo>
                  <a:cubicBezTo>
                    <a:pt x="9190" y="1"/>
                    <a:pt x="0" y="9189"/>
                    <a:pt x="0" y="20484"/>
                  </a:cubicBezTo>
                  <a:cubicBezTo>
                    <a:pt x="0" y="31779"/>
                    <a:pt x="9190" y="40967"/>
                    <a:pt x="20485" y="40967"/>
                  </a:cubicBezTo>
                  <a:cubicBezTo>
                    <a:pt x="31778" y="40967"/>
                    <a:pt x="40968" y="31777"/>
                    <a:pt x="40968" y="20484"/>
                  </a:cubicBezTo>
                  <a:cubicBezTo>
                    <a:pt x="40968" y="9190"/>
                    <a:pt x="31778" y="1"/>
                    <a:pt x="20485"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9"/>
            <p:cNvSpPr/>
            <p:nvPr/>
          </p:nvSpPr>
          <p:spPr>
            <a:xfrm>
              <a:off x="2938350" y="2525675"/>
              <a:ext cx="781700" cy="781650"/>
            </a:xfrm>
            <a:custGeom>
              <a:rect b="b" l="l" r="r" t="t"/>
              <a:pathLst>
                <a:path extrusionOk="0" h="31266" w="31268">
                  <a:moveTo>
                    <a:pt x="15635" y="1439"/>
                  </a:moveTo>
                  <a:cubicBezTo>
                    <a:pt x="23460" y="1439"/>
                    <a:pt x="29827" y="7806"/>
                    <a:pt x="29827" y="15633"/>
                  </a:cubicBezTo>
                  <a:cubicBezTo>
                    <a:pt x="29827" y="23457"/>
                    <a:pt x="23460" y="29825"/>
                    <a:pt x="15635" y="29825"/>
                  </a:cubicBezTo>
                  <a:cubicBezTo>
                    <a:pt x="7808" y="29825"/>
                    <a:pt x="1441" y="23457"/>
                    <a:pt x="1441" y="15633"/>
                  </a:cubicBezTo>
                  <a:cubicBezTo>
                    <a:pt x="1441" y="7806"/>
                    <a:pt x="7808" y="1439"/>
                    <a:pt x="15635" y="1439"/>
                  </a:cubicBezTo>
                  <a:close/>
                  <a:moveTo>
                    <a:pt x="15635" y="0"/>
                  </a:moveTo>
                  <a:cubicBezTo>
                    <a:pt x="7014" y="0"/>
                    <a:pt x="1" y="7012"/>
                    <a:pt x="1" y="15633"/>
                  </a:cubicBezTo>
                  <a:cubicBezTo>
                    <a:pt x="1" y="24252"/>
                    <a:pt x="7014" y="31265"/>
                    <a:pt x="15635" y="31265"/>
                  </a:cubicBezTo>
                  <a:cubicBezTo>
                    <a:pt x="24254" y="31265"/>
                    <a:pt x="31267" y="24252"/>
                    <a:pt x="31267" y="15633"/>
                  </a:cubicBezTo>
                  <a:cubicBezTo>
                    <a:pt x="31267" y="7013"/>
                    <a:pt x="24254" y="0"/>
                    <a:pt x="15635" y="0"/>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9"/>
            <p:cNvSpPr/>
            <p:nvPr/>
          </p:nvSpPr>
          <p:spPr>
            <a:xfrm>
              <a:off x="3061000" y="2648275"/>
              <a:ext cx="536400" cy="536425"/>
            </a:xfrm>
            <a:custGeom>
              <a:rect b="b" l="l" r="r" t="t"/>
              <a:pathLst>
                <a:path extrusionOk="0" h="21457" w="21456">
                  <a:moveTo>
                    <a:pt x="10729" y="1440"/>
                  </a:moveTo>
                  <a:cubicBezTo>
                    <a:pt x="15849" y="1440"/>
                    <a:pt x="20016" y="5607"/>
                    <a:pt x="20016" y="10729"/>
                  </a:cubicBezTo>
                  <a:cubicBezTo>
                    <a:pt x="20016" y="15851"/>
                    <a:pt x="15849" y="20016"/>
                    <a:pt x="10729" y="20016"/>
                  </a:cubicBezTo>
                  <a:cubicBezTo>
                    <a:pt x="5607" y="20016"/>
                    <a:pt x="1440" y="15849"/>
                    <a:pt x="1440" y="10729"/>
                  </a:cubicBezTo>
                  <a:cubicBezTo>
                    <a:pt x="1440" y="5607"/>
                    <a:pt x="5607" y="1440"/>
                    <a:pt x="10729" y="1440"/>
                  </a:cubicBezTo>
                  <a:close/>
                  <a:moveTo>
                    <a:pt x="10729" y="1"/>
                  </a:moveTo>
                  <a:cubicBezTo>
                    <a:pt x="4814" y="1"/>
                    <a:pt x="1" y="4812"/>
                    <a:pt x="1" y="10729"/>
                  </a:cubicBezTo>
                  <a:cubicBezTo>
                    <a:pt x="1" y="16644"/>
                    <a:pt x="4812" y="21457"/>
                    <a:pt x="10729" y="21457"/>
                  </a:cubicBezTo>
                  <a:cubicBezTo>
                    <a:pt x="16644" y="21457"/>
                    <a:pt x="21455" y="16644"/>
                    <a:pt x="21455" y="10729"/>
                  </a:cubicBezTo>
                  <a:cubicBezTo>
                    <a:pt x="21455" y="4814"/>
                    <a:pt x="16642" y="1"/>
                    <a:pt x="10729"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 name="Google Shape;1291;p39"/>
          <p:cNvSpPr/>
          <p:nvPr/>
        </p:nvSpPr>
        <p:spPr>
          <a:xfrm>
            <a:off x="5237925" y="-683400"/>
            <a:ext cx="1308599" cy="1300998"/>
          </a:xfrm>
          <a:custGeom>
            <a:rect b="b" l="l" r="r" t="t"/>
            <a:pathLst>
              <a:path extrusionOk="0" h="27728" w="27890">
                <a:moveTo>
                  <a:pt x="27492" y="1"/>
                </a:moveTo>
                <a:cubicBezTo>
                  <a:pt x="27319" y="1"/>
                  <a:pt x="27107" y="98"/>
                  <a:pt x="26931" y="274"/>
                </a:cubicBezTo>
                <a:lnTo>
                  <a:pt x="355" y="26852"/>
                </a:lnTo>
                <a:cubicBezTo>
                  <a:pt x="85" y="27122"/>
                  <a:pt x="0" y="27477"/>
                  <a:pt x="167" y="27642"/>
                </a:cubicBezTo>
                <a:cubicBezTo>
                  <a:pt x="225" y="27700"/>
                  <a:pt x="305" y="27728"/>
                  <a:pt x="397" y="27728"/>
                </a:cubicBezTo>
                <a:cubicBezTo>
                  <a:pt x="569" y="27728"/>
                  <a:pt x="781" y="27631"/>
                  <a:pt x="957" y="27455"/>
                </a:cubicBezTo>
                <a:lnTo>
                  <a:pt x="27535" y="876"/>
                </a:lnTo>
                <a:cubicBezTo>
                  <a:pt x="27805" y="606"/>
                  <a:pt x="27890" y="252"/>
                  <a:pt x="27723" y="87"/>
                </a:cubicBezTo>
                <a:cubicBezTo>
                  <a:pt x="27664" y="29"/>
                  <a:pt x="27584" y="1"/>
                  <a:pt x="27492"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9"/>
          <p:cNvSpPr/>
          <p:nvPr/>
        </p:nvSpPr>
        <p:spPr>
          <a:xfrm>
            <a:off x="5306146" y="-615132"/>
            <a:ext cx="1308599" cy="1300951"/>
          </a:xfrm>
          <a:custGeom>
            <a:rect b="b" l="l" r="r" t="t"/>
            <a:pathLst>
              <a:path extrusionOk="0" h="27727" w="27890">
                <a:moveTo>
                  <a:pt x="27492" y="0"/>
                </a:moveTo>
                <a:cubicBezTo>
                  <a:pt x="27319" y="0"/>
                  <a:pt x="27108" y="97"/>
                  <a:pt x="26932" y="273"/>
                </a:cubicBezTo>
                <a:lnTo>
                  <a:pt x="355" y="26850"/>
                </a:lnTo>
                <a:cubicBezTo>
                  <a:pt x="85" y="27122"/>
                  <a:pt x="1" y="27474"/>
                  <a:pt x="168" y="27641"/>
                </a:cubicBezTo>
                <a:cubicBezTo>
                  <a:pt x="225" y="27699"/>
                  <a:pt x="306" y="27727"/>
                  <a:pt x="397" y="27727"/>
                </a:cubicBezTo>
                <a:cubicBezTo>
                  <a:pt x="569" y="27727"/>
                  <a:pt x="781" y="27630"/>
                  <a:pt x="957" y="27454"/>
                </a:cubicBezTo>
                <a:lnTo>
                  <a:pt x="27536" y="876"/>
                </a:lnTo>
                <a:cubicBezTo>
                  <a:pt x="27806" y="606"/>
                  <a:pt x="27890" y="251"/>
                  <a:pt x="27723" y="86"/>
                </a:cubicBezTo>
                <a:cubicBezTo>
                  <a:pt x="27665" y="28"/>
                  <a:pt x="27584" y="0"/>
                  <a:pt x="2749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9"/>
          <p:cNvSpPr/>
          <p:nvPr/>
        </p:nvSpPr>
        <p:spPr>
          <a:xfrm>
            <a:off x="5374367" y="-546911"/>
            <a:ext cx="1308646" cy="1300998"/>
          </a:xfrm>
          <a:custGeom>
            <a:rect b="b" l="l" r="r" t="t"/>
            <a:pathLst>
              <a:path extrusionOk="0" h="27728" w="27891">
                <a:moveTo>
                  <a:pt x="27492" y="0"/>
                </a:moveTo>
                <a:cubicBezTo>
                  <a:pt x="27320" y="0"/>
                  <a:pt x="27108" y="98"/>
                  <a:pt x="26932" y="273"/>
                </a:cubicBezTo>
                <a:lnTo>
                  <a:pt x="355" y="26850"/>
                </a:lnTo>
                <a:cubicBezTo>
                  <a:pt x="85" y="27122"/>
                  <a:pt x="1" y="27474"/>
                  <a:pt x="168" y="27641"/>
                </a:cubicBezTo>
                <a:cubicBezTo>
                  <a:pt x="225" y="27700"/>
                  <a:pt x="306" y="27727"/>
                  <a:pt x="398" y="27727"/>
                </a:cubicBezTo>
                <a:cubicBezTo>
                  <a:pt x="570" y="27727"/>
                  <a:pt x="781" y="27630"/>
                  <a:pt x="957" y="27454"/>
                </a:cubicBezTo>
                <a:lnTo>
                  <a:pt x="27536" y="876"/>
                </a:lnTo>
                <a:cubicBezTo>
                  <a:pt x="27806" y="606"/>
                  <a:pt x="27890" y="252"/>
                  <a:pt x="27723" y="86"/>
                </a:cubicBezTo>
                <a:cubicBezTo>
                  <a:pt x="27665" y="28"/>
                  <a:pt x="27584" y="0"/>
                  <a:pt x="27492" y="0"/>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9"/>
          <p:cNvSpPr/>
          <p:nvPr/>
        </p:nvSpPr>
        <p:spPr>
          <a:xfrm>
            <a:off x="2528125" y="4525475"/>
            <a:ext cx="1308599" cy="1300998"/>
          </a:xfrm>
          <a:custGeom>
            <a:rect b="b" l="l" r="r" t="t"/>
            <a:pathLst>
              <a:path extrusionOk="0" h="27728" w="27890">
                <a:moveTo>
                  <a:pt x="27492" y="1"/>
                </a:moveTo>
                <a:cubicBezTo>
                  <a:pt x="27319" y="1"/>
                  <a:pt x="27107" y="98"/>
                  <a:pt x="26931" y="274"/>
                </a:cubicBezTo>
                <a:lnTo>
                  <a:pt x="355" y="26852"/>
                </a:lnTo>
                <a:cubicBezTo>
                  <a:pt x="85" y="27122"/>
                  <a:pt x="0" y="27477"/>
                  <a:pt x="167" y="27642"/>
                </a:cubicBezTo>
                <a:cubicBezTo>
                  <a:pt x="225" y="27700"/>
                  <a:pt x="305" y="27728"/>
                  <a:pt x="397" y="27728"/>
                </a:cubicBezTo>
                <a:cubicBezTo>
                  <a:pt x="569" y="27728"/>
                  <a:pt x="781" y="27631"/>
                  <a:pt x="957" y="27455"/>
                </a:cubicBezTo>
                <a:lnTo>
                  <a:pt x="27535" y="876"/>
                </a:lnTo>
                <a:cubicBezTo>
                  <a:pt x="27805" y="606"/>
                  <a:pt x="27890" y="252"/>
                  <a:pt x="27723" y="87"/>
                </a:cubicBezTo>
                <a:cubicBezTo>
                  <a:pt x="27664" y="29"/>
                  <a:pt x="27584" y="1"/>
                  <a:pt x="274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9"/>
          <p:cNvSpPr/>
          <p:nvPr/>
        </p:nvSpPr>
        <p:spPr>
          <a:xfrm>
            <a:off x="2596346" y="4593743"/>
            <a:ext cx="1308599" cy="1300951"/>
          </a:xfrm>
          <a:custGeom>
            <a:rect b="b" l="l" r="r" t="t"/>
            <a:pathLst>
              <a:path extrusionOk="0" h="27727" w="27890">
                <a:moveTo>
                  <a:pt x="27492" y="0"/>
                </a:moveTo>
                <a:cubicBezTo>
                  <a:pt x="27319" y="0"/>
                  <a:pt x="27108" y="97"/>
                  <a:pt x="26932" y="273"/>
                </a:cubicBezTo>
                <a:lnTo>
                  <a:pt x="355" y="26850"/>
                </a:lnTo>
                <a:cubicBezTo>
                  <a:pt x="85" y="27122"/>
                  <a:pt x="1" y="27474"/>
                  <a:pt x="168" y="27641"/>
                </a:cubicBezTo>
                <a:cubicBezTo>
                  <a:pt x="225" y="27699"/>
                  <a:pt x="306" y="27727"/>
                  <a:pt x="397" y="27727"/>
                </a:cubicBezTo>
                <a:cubicBezTo>
                  <a:pt x="569" y="27727"/>
                  <a:pt x="781" y="27630"/>
                  <a:pt x="957" y="27454"/>
                </a:cubicBezTo>
                <a:lnTo>
                  <a:pt x="27536" y="876"/>
                </a:lnTo>
                <a:cubicBezTo>
                  <a:pt x="27806" y="606"/>
                  <a:pt x="27890" y="251"/>
                  <a:pt x="27723" y="86"/>
                </a:cubicBezTo>
                <a:cubicBezTo>
                  <a:pt x="27665" y="28"/>
                  <a:pt x="27584" y="0"/>
                  <a:pt x="27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9"/>
          <p:cNvSpPr/>
          <p:nvPr/>
        </p:nvSpPr>
        <p:spPr>
          <a:xfrm>
            <a:off x="2664567" y="4661964"/>
            <a:ext cx="1308646" cy="1300998"/>
          </a:xfrm>
          <a:custGeom>
            <a:rect b="b" l="l" r="r" t="t"/>
            <a:pathLst>
              <a:path extrusionOk="0" h="27728" w="27891">
                <a:moveTo>
                  <a:pt x="27492" y="0"/>
                </a:moveTo>
                <a:cubicBezTo>
                  <a:pt x="27320" y="0"/>
                  <a:pt x="27108" y="98"/>
                  <a:pt x="26932" y="273"/>
                </a:cubicBezTo>
                <a:lnTo>
                  <a:pt x="355" y="26850"/>
                </a:lnTo>
                <a:cubicBezTo>
                  <a:pt x="85" y="27122"/>
                  <a:pt x="1" y="27474"/>
                  <a:pt x="168" y="27641"/>
                </a:cubicBezTo>
                <a:cubicBezTo>
                  <a:pt x="225" y="27700"/>
                  <a:pt x="306" y="27727"/>
                  <a:pt x="398" y="27727"/>
                </a:cubicBezTo>
                <a:cubicBezTo>
                  <a:pt x="570" y="27727"/>
                  <a:pt x="781" y="27630"/>
                  <a:pt x="957" y="27454"/>
                </a:cubicBezTo>
                <a:lnTo>
                  <a:pt x="27536" y="876"/>
                </a:lnTo>
                <a:cubicBezTo>
                  <a:pt x="27806" y="606"/>
                  <a:pt x="27890" y="252"/>
                  <a:pt x="27723" y="86"/>
                </a:cubicBezTo>
                <a:cubicBezTo>
                  <a:pt x="27665" y="28"/>
                  <a:pt x="27584" y="0"/>
                  <a:pt x="27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 name="Shape 1300"/>
        <p:cNvGrpSpPr/>
        <p:nvPr/>
      </p:nvGrpSpPr>
      <p:grpSpPr>
        <a:xfrm>
          <a:off x="0" y="0"/>
          <a:ext cx="0" cy="0"/>
          <a:chOff x="0" y="0"/>
          <a:chExt cx="0" cy="0"/>
        </a:xfrm>
      </p:grpSpPr>
      <p:sp>
        <p:nvSpPr>
          <p:cNvPr id="1301" name="Google Shape;1301;p40"/>
          <p:cNvSpPr txBox="1"/>
          <p:nvPr>
            <p:ph type="ctrTitle"/>
          </p:nvPr>
        </p:nvSpPr>
        <p:spPr>
          <a:xfrm>
            <a:off x="3813425" y="1007225"/>
            <a:ext cx="4082400" cy="143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 Presentation</a:t>
            </a:r>
            <a:endParaRPr/>
          </a:p>
        </p:txBody>
      </p:sp>
      <p:sp>
        <p:nvSpPr>
          <p:cNvPr id="1302" name="Google Shape;1302;p40"/>
          <p:cNvSpPr txBox="1"/>
          <p:nvPr>
            <p:ph idx="1" type="subTitle"/>
          </p:nvPr>
        </p:nvSpPr>
        <p:spPr>
          <a:xfrm>
            <a:off x="3813425" y="2327850"/>
            <a:ext cx="48300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Role of Infections and Autoimmune Diseases for Schizophrenia and Depression: Findings from Large-Scale Epidemiological Studies </a:t>
            </a:r>
            <a:endParaRPr/>
          </a:p>
        </p:txBody>
      </p:sp>
      <p:sp>
        <p:nvSpPr>
          <p:cNvPr id="1303" name="Google Shape;1303;p40"/>
          <p:cNvSpPr txBox="1"/>
          <p:nvPr>
            <p:ph idx="2" type="title"/>
          </p:nvPr>
        </p:nvSpPr>
        <p:spPr>
          <a:xfrm>
            <a:off x="1531475" y="2017344"/>
            <a:ext cx="1753800" cy="88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cxnSp>
        <p:nvCxnSpPr>
          <p:cNvPr id="1304" name="Google Shape;1304;p40"/>
          <p:cNvCxnSpPr/>
          <p:nvPr/>
        </p:nvCxnSpPr>
        <p:spPr>
          <a:xfrm>
            <a:off x="3450475" y="1741645"/>
            <a:ext cx="0" cy="1439700"/>
          </a:xfrm>
          <a:prstGeom prst="straightConnector1">
            <a:avLst/>
          </a:prstGeom>
          <a:noFill/>
          <a:ln cap="flat" cmpd="sng" w="19050">
            <a:solidFill>
              <a:schemeClr val="accent2"/>
            </a:solidFill>
            <a:prstDash val="solid"/>
            <a:round/>
            <a:headEnd len="med" w="med" type="none"/>
            <a:tailEnd len="med" w="med" type="none"/>
          </a:ln>
        </p:spPr>
      </p:cxnSp>
      <p:sp>
        <p:nvSpPr>
          <p:cNvPr id="1305" name="Google Shape;1305;p40"/>
          <p:cNvSpPr/>
          <p:nvPr/>
        </p:nvSpPr>
        <p:spPr>
          <a:xfrm>
            <a:off x="-799125" y="-1576925"/>
            <a:ext cx="3502800" cy="3502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0"/>
          <p:cNvSpPr/>
          <p:nvPr/>
        </p:nvSpPr>
        <p:spPr>
          <a:xfrm>
            <a:off x="6785350" y="3269925"/>
            <a:ext cx="3502800" cy="3502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 name="Google Shape;1307;p40"/>
          <p:cNvGrpSpPr/>
          <p:nvPr/>
        </p:nvGrpSpPr>
        <p:grpSpPr>
          <a:xfrm>
            <a:off x="1995506" y="-713429"/>
            <a:ext cx="1227358" cy="1253431"/>
            <a:chOff x="441625" y="885600"/>
            <a:chExt cx="1100375" cy="1123750"/>
          </a:xfrm>
        </p:grpSpPr>
        <p:sp>
          <p:nvSpPr>
            <p:cNvPr id="1308" name="Google Shape;1308;p40"/>
            <p:cNvSpPr/>
            <p:nvPr/>
          </p:nvSpPr>
          <p:spPr>
            <a:xfrm>
              <a:off x="891050" y="890200"/>
              <a:ext cx="29600" cy="9950"/>
            </a:xfrm>
            <a:custGeom>
              <a:rect b="b" l="l" r="r" t="t"/>
              <a:pathLst>
                <a:path extrusionOk="0" h="398" w="1184">
                  <a:moveTo>
                    <a:pt x="1184" y="1"/>
                  </a:moveTo>
                  <a:lnTo>
                    <a:pt x="1184" y="1"/>
                  </a:lnTo>
                  <a:cubicBezTo>
                    <a:pt x="785" y="51"/>
                    <a:pt x="391" y="112"/>
                    <a:pt x="1" y="185"/>
                  </a:cubicBezTo>
                  <a:cubicBezTo>
                    <a:pt x="148" y="329"/>
                    <a:pt x="336" y="398"/>
                    <a:pt x="521" y="398"/>
                  </a:cubicBezTo>
                  <a:cubicBezTo>
                    <a:pt x="785" y="398"/>
                    <a:pt x="1046" y="259"/>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0"/>
            <p:cNvSpPr/>
            <p:nvPr/>
          </p:nvSpPr>
          <p:spPr>
            <a:xfrm>
              <a:off x="974350" y="885600"/>
              <a:ext cx="36425" cy="14550"/>
            </a:xfrm>
            <a:custGeom>
              <a:rect b="b" l="l" r="r" t="t"/>
              <a:pathLst>
                <a:path extrusionOk="0" h="582" w="1457">
                  <a:moveTo>
                    <a:pt x="730" y="1"/>
                  </a:moveTo>
                  <a:cubicBezTo>
                    <a:pt x="485" y="1"/>
                    <a:pt x="244" y="6"/>
                    <a:pt x="1" y="14"/>
                  </a:cubicBezTo>
                  <a:cubicBezTo>
                    <a:pt x="85" y="347"/>
                    <a:pt x="386" y="581"/>
                    <a:pt x="730" y="581"/>
                  </a:cubicBezTo>
                  <a:cubicBezTo>
                    <a:pt x="1072" y="581"/>
                    <a:pt x="1373" y="347"/>
                    <a:pt x="1457" y="14"/>
                  </a:cubicBezTo>
                  <a:cubicBezTo>
                    <a:pt x="1214" y="6"/>
                    <a:pt x="973" y="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0"/>
            <p:cNvSpPr/>
            <p:nvPr/>
          </p:nvSpPr>
          <p:spPr>
            <a:xfrm>
              <a:off x="1064500" y="890150"/>
              <a:ext cx="29625" cy="10000"/>
            </a:xfrm>
            <a:custGeom>
              <a:rect b="b" l="l" r="r" t="t"/>
              <a:pathLst>
                <a:path extrusionOk="0" h="400" w="1185">
                  <a:moveTo>
                    <a:pt x="0" y="1"/>
                  </a:moveTo>
                  <a:lnTo>
                    <a:pt x="0" y="1"/>
                  </a:lnTo>
                  <a:cubicBezTo>
                    <a:pt x="130" y="246"/>
                    <a:pt x="383" y="399"/>
                    <a:pt x="660" y="399"/>
                  </a:cubicBezTo>
                  <a:cubicBezTo>
                    <a:pt x="856" y="399"/>
                    <a:pt x="1045" y="322"/>
                    <a:pt x="1185" y="185"/>
                  </a:cubicBezTo>
                  <a:cubicBezTo>
                    <a:pt x="793" y="114"/>
                    <a:pt x="398" y="5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0"/>
            <p:cNvSpPr/>
            <p:nvPr/>
          </p:nvSpPr>
          <p:spPr>
            <a:xfrm>
              <a:off x="706950" y="956800"/>
              <a:ext cx="39175" cy="37725"/>
            </a:xfrm>
            <a:custGeom>
              <a:rect b="b" l="l" r="r" t="t"/>
              <a:pathLst>
                <a:path extrusionOk="0" h="1509" w="1567">
                  <a:moveTo>
                    <a:pt x="812" y="1"/>
                  </a:moveTo>
                  <a:cubicBezTo>
                    <a:pt x="509" y="1"/>
                    <a:pt x="234"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0"/>
            <p:cNvSpPr/>
            <p:nvPr/>
          </p:nvSpPr>
          <p:spPr>
            <a:xfrm>
              <a:off x="7954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8" y="1508"/>
                    <a:pt x="815" y="1508"/>
                  </a:cubicBezTo>
                  <a:cubicBezTo>
                    <a:pt x="911" y="1508"/>
                    <a:pt x="1008" y="1490"/>
                    <a:pt x="1101"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0"/>
            <p:cNvSpPr/>
            <p:nvPr/>
          </p:nvSpPr>
          <p:spPr>
            <a:xfrm>
              <a:off x="883800" y="956800"/>
              <a:ext cx="39175" cy="37725"/>
            </a:xfrm>
            <a:custGeom>
              <a:rect b="b" l="l" r="r" t="t"/>
              <a:pathLst>
                <a:path extrusionOk="0" h="1509" w="1567">
                  <a:moveTo>
                    <a:pt x="814" y="1"/>
                  </a:moveTo>
                  <a:cubicBezTo>
                    <a:pt x="509" y="1"/>
                    <a:pt x="234" y="184"/>
                    <a:pt x="117" y="466"/>
                  </a:cubicBezTo>
                  <a:cubicBezTo>
                    <a:pt x="1" y="748"/>
                    <a:pt x="65" y="1072"/>
                    <a:pt x="281" y="1288"/>
                  </a:cubicBezTo>
                  <a:cubicBezTo>
                    <a:pt x="426" y="1432"/>
                    <a:pt x="619" y="1508"/>
                    <a:pt x="816" y="1508"/>
                  </a:cubicBezTo>
                  <a:cubicBezTo>
                    <a:pt x="912" y="1508"/>
                    <a:pt x="1010" y="1490"/>
                    <a:pt x="1102"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0"/>
            <p:cNvSpPr/>
            <p:nvPr/>
          </p:nvSpPr>
          <p:spPr>
            <a:xfrm>
              <a:off x="97225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0"/>
            <p:cNvSpPr/>
            <p:nvPr/>
          </p:nvSpPr>
          <p:spPr>
            <a:xfrm>
              <a:off x="1060700" y="956800"/>
              <a:ext cx="39175" cy="37725"/>
            </a:xfrm>
            <a:custGeom>
              <a:rect b="b" l="l" r="r" t="t"/>
              <a:pathLst>
                <a:path extrusionOk="0" h="1509" w="1567">
                  <a:moveTo>
                    <a:pt x="812" y="1"/>
                  </a:moveTo>
                  <a:cubicBezTo>
                    <a:pt x="508" y="1"/>
                    <a:pt x="233" y="184"/>
                    <a:pt x="117" y="466"/>
                  </a:cubicBezTo>
                  <a:cubicBezTo>
                    <a:pt x="0" y="748"/>
                    <a:pt x="65" y="1072"/>
                    <a:pt x="279" y="1288"/>
                  </a:cubicBezTo>
                  <a:cubicBezTo>
                    <a:pt x="424" y="1432"/>
                    <a:pt x="617" y="1508"/>
                    <a:pt x="814" y="1508"/>
                  </a:cubicBezTo>
                  <a:cubicBezTo>
                    <a:pt x="910" y="1508"/>
                    <a:pt x="1008" y="1490"/>
                    <a:pt x="1100" y="1451"/>
                  </a:cubicBezTo>
                  <a:cubicBezTo>
                    <a:pt x="1382" y="1333"/>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0"/>
            <p:cNvSpPr/>
            <p:nvPr/>
          </p:nvSpPr>
          <p:spPr>
            <a:xfrm>
              <a:off x="11491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5" y="1432"/>
                    <a:pt x="619" y="1508"/>
                    <a:pt x="815" y="1508"/>
                  </a:cubicBezTo>
                  <a:cubicBezTo>
                    <a:pt x="912" y="1508"/>
                    <a:pt x="1009" y="1490"/>
                    <a:pt x="1102" y="1451"/>
                  </a:cubicBezTo>
                  <a:cubicBezTo>
                    <a:pt x="1384"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0"/>
            <p:cNvSpPr/>
            <p:nvPr/>
          </p:nvSpPr>
          <p:spPr>
            <a:xfrm>
              <a:off x="1237550" y="956800"/>
              <a:ext cx="39175" cy="37725"/>
            </a:xfrm>
            <a:custGeom>
              <a:rect b="b" l="l" r="r" t="t"/>
              <a:pathLst>
                <a:path extrusionOk="0" h="1509" w="1567">
                  <a:moveTo>
                    <a:pt x="814" y="1"/>
                  </a:moveTo>
                  <a:cubicBezTo>
                    <a:pt x="508" y="1"/>
                    <a:pt x="233" y="184"/>
                    <a:pt x="117" y="466"/>
                  </a:cubicBezTo>
                  <a:cubicBezTo>
                    <a:pt x="0" y="748"/>
                    <a:pt x="65" y="1072"/>
                    <a:pt x="280" y="1288"/>
                  </a:cubicBezTo>
                  <a:cubicBezTo>
                    <a:pt x="425" y="1432"/>
                    <a:pt x="619" y="1508"/>
                    <a:pt x="815" y="1508"/>
                  </a:cubicBezTo>
                  <a:cubicBezTo>
                    <a:pt x="911" y="1508"/>
                    <a:pt x="1008" y="1490"/>
                    <a:pt x="1100"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0"/>
            <p:cNvSpPr/>
            <p:nvPr/>
          </p:nvSpPr>
          <p:spPr>
            <a:xfrm>
              <a:off x="6185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50"/>
                  </a:cubicBezTo>
                  <a:cubicBezTo>
                    <a:pt x="1383" y="1333"/>
                    <a:pt x="1567" y="1058"/>
                    <a:pt x="1567" y="753"/>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0"/>
            <p:cNvSpPr/>
            <p:nvPr/>
          </p:nvSpPr>
          <p:spPr>
            <a:xfrm>
              <a:off x="706950" y="10512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0"/>
            <p:cNvSpPr/>
            <p:nvPr/>
          </p:nvSpPr>
          <p:spPr>
            <a:xfrm>
              <a:off x="7954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0"/>
            <p:cNvSpPr/>
            <p:nvPr/>
          </p:nvSpPr>
          <p:spPr>
            <a:xfrm>
              <a:off x="8838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0"/>
            <p:cNvSpPr/>
            <p:nvPr/>
          </p:nvSpPr>
          <p:spPr>
            <a:xfrm>
              <a:off x="972250" y="10512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0"/>
            <p:cNvSpPr/>
            <p:nvPr/>
          </p:nvSpPr>
          <p:spPr>
            <a:xfrm>
              <a:off x="1060700" y="10512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0"/>
            <p:cNvSpPr/>
            <p:nvPr/>
          </p:nvSpPr>
          <p:spPr>
            <a:xfrm>
              <a:off x="11491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0"/>
            <p:cNvSpPr/>
            <p:nvPr/>
          </p:nvSpPr>
          <p:spPr>
            <a:xfrm>
              <a:off x="1237550" y="10512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0"/>
            <p:cNvSpPr/>
            <p:nvPr/>
          </p:nvSpPr>
          <p:spPr>
            <a:xfrm>
              <a:off x="1326000" y="10512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50"/>
                  </a:cubicBezTo>
                  <a:cubicBezTo>
                    <a:pt x="1382" y="1333"/>
                    <a:pt x="1566" y="1058"/>
                    <a:pt x="1566" y="753"/>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0"/>
            <p:cNvSpPr/>
            <p:nvPr/>
          </p:nvSpPr>
          <p:spPr>
            <a:xfrm>
              <a:off x="530075" y="1145550"/>
              <a:ext cx="39150" cy="37675"/>
            </a:xfrm>
            <a:custGeom>
              <a:rect b="b" l="l" r="r" t="t"/>
              <a:pathLst>
                <a:path extrusionOk="0" h="1507" w="1566">
                  <a:moveTo>
                    <a:pt x="813" y="0"/>
                  </a:moveTo>
                  <a:cubicBezTo>
                    <a:pt x="508" y="0"/>
                    <a:pt x="233" y="184"/>
                    <a:pt x="116" y="466"/>
                  </a:cubicBezTo>
                  <a:cubicBezTo>
                    <a:pt x="0" y="748"/>
                    <a:pt x="64" y="1072"/>
                    <a:pt x="280" y="1286"/>
                  </a:cubicBezTo>
                  <a:cubicBezTo>
                    <a:pt x="425" y="1430"/>
                    <a:pt x="617" y="1507"/>
                    <a:pt x="813" y="1507"/>
                  </a:cubicBezTo>
                  <a:cubicBezTo>
                    <a:pt x="911" y="1507"/>
                    <a:pt x="1008" y="1488"/>
                    <a:pt x="1102" y="1450"/>
                  </a:cubicBezTo>
                  <a:cubicBezTo>
                    <a:pt x="1382" y="1333"/>
                    <a:pt x="1566" y="1058"/>
                    <a:pt x="1566" y="754"/>
                  </a:cubicBezTo>
                  <a:cubicBezTo>
                    <a:pt x="1566" y="338"/>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0"/>
            <p:cNvSpPr/>
            <p:nvPr/>
          </p:nvSpPr>
          <p:spPr>
            <a:xfrm>
              <a:off x="6185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4" y="1430"/>
                    <a:pt x="617" y="1507"/>
                    <a:pt x="813" y="1507"/>
                  </a:cubicBezTo>
                  <a:cubicBezTo>
                    <a:pt x="910" y="1507"/>
                    <a:pt x="1008" y="1488"/>
                    <a:pt x="1101" y="1450"/>
                  </a:cubicBezTo>
                  <a:cubicBezTo>
                    <a:pt x="1383" y="1333"/>
                    <a:pt x="1567" y="1058"/>
                    <a:pt x="1567" y="754"/>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0"/>
            <p:cNvSpPr/>
            <p:nvPr/>
          </p:nvSpPr>
          <p:spPr>
            <a:xfrm>
              <a:off x="706950" y="1145550"/>
              <a:ext cx="39175" cy="37675"/>
            </a:xfrm>
            <a:custGeom>
              <a:rect b="b" l="l" r="r" t="t"/>
              <a:pathLst>
                <a:path extrusionOk="0" h="1507" w="1567">
                  <a:moveTo>
                    <a:pt x="812" y="0"/>
                  </a:moveTo>
                  <a:cubicBezTo>
                    <a:pt x="509" y="0"/>
                    <a:pt x="234" y="184"/>
                    <a:pt x="117" y="466"/>
                  </a:cubicBezTo>
                  <a:cubicBezTo>
                    <a:pt x="1" y="748"/>
                    <a:pt x="65" y="1072"/>
                    <a:pt x="281" y="1286"/>
                  </a:cubicBezTo>
                  <a:cubicBezTo>
                    <a:pt x="424" y="1430"/>
                    <a:pt x="616" y="1507"/>
                    <a:pt x="812" y="1507"/>
                  </a:cubicBezTo>
                  <a:cubicBezTo>
                    <a:pt x="910" y="1507"/>
                    <a:pt x="1007" y="1488"/>
                    <a:pt x="1101"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0"/>
            <p:cNvSpPr/>
            <p:nvPr/>
          </p:nvSpPr>
          <p:spPr>
            <a:xfrm>
              <a:off x="7954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7" y="1507"/>
                    <a:pt x="813" y="1507"/>
                  </a:cubicBezTo>
                  <a:cubicBezTo>
                    <a:pt x="910" y="1507"/>
                    <a:pt x="1008"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0"/>
            <p:cNvSpPr/>
            <p:nvPr/>
          </p:nvSpPr>
          <p:spPr>
            <a:xfrm>
              <a:off x="8838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5" y="1430"/>
                    <a:pt x="618" y="1507"/>
                    <a:pt x="814" y="1507"/>
                  </a:cubicBezTo>
                  <a:cubicBezTo>
                    <a:pt x="911" y="1507"/>
                    <a:pt x="1009" y="1488"/>
                    <a:pt x="1102"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0"/>
            <p:cNvSpPr/>
            <p:nvPr/>
          </p:nvSpPr>
          <p:spPr>
            <a:xfrm>
              <a:off x="97225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6" y="1507"/>
                    <a:pt x="812" y="1507"/>
                  </a:cubicBezTo>
                  <a:cubicBezTo>
                    <a:pt x="909" y="1507"/>
                    <a:pt x="1007"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0"/>
            <p:cNvSpPr/>
            <p:nvPr/>
          </p:nvSpPr>
          <p:spPr>
            <a:xfrm>
              <a:off x="1060700" y="1145550"/>
              <a:ext cx="39175" cy="37675"/>
            </a:xfrm>
            <a:custGeom>
              <a:rect b="b" l="l" r="r" t="t"/>
              <a:pathLst>
                <a:path extrusionOk="0" h="1507" w="1567">
                  <a:moveTo>
                    <a:pt x="812" y="0"/>
                  </a:moveTo>
                  <a:cubicBezTo>
                    <a:pt x="508" y="0"/>
                    <a:pt x="233" y="184"/>
                    <a:pt x="117" y="466"/>
                  </a:cubicBezTo>
                  <a:cubicBezTo>
                    <a:pt x="0" y="748"/>
                    <a:pt x="65" y="1072"/>
                    <a:pt x="279" y="1286"/>
                  </a:cubicBezTo>
                  <a:cubicBezTo>
                    <a:pt x="423" y="1430"/>
                    <a:pt x="616" y="1507"/>
                    <a:pt x="812" y="1507"/>
                  </a:cubicBezTo>
                  <a:cubicBezTo>
                    <a:pt x="909" y="1507"/>
                    <a:pt x="1007" y="1488"/>
                    <a:pt x="1100"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0"/>
            <p:cNvSpPr/>
            <p:nvPr/>
          </p:nvSpPr>
          <p:spPr>
            <a:xfrm>
              <a:off x="11491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5" y="1430"/>
                    <a:pt x="618" y="1507"/>
                    <a:pt x="814" y="1507"/>
                  </a:cubicBezTo>
                  <a:cubicBezTo>
                    <a:pt x="911" y="1507"/>
                    <a:pt x="1009" y="1488"/>
                    <a:pt x="1102" y="1450"/>
                  </a:cubicBezTo>
                  <a:cubicBezTo>
                    <a:pt x="1384"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0"/>
            <p:cNvSpPr/>
            <p:nvPr/>
          </p:nvSpPr>
          <p:spPr>
            <a:xfrm>
              <a:off x="1237550" y="1145550"/>
              <a:ext cx="39175" cy="37675"/>
            </a:xfrm>
            <a:custGeom>
              <a:rect b="b" l="l" r="r" t="t"/>
              <a:pathLst>
                <a:path extrusionOk="0" h="1507" w="1567">
                  <a:moveTo>
                    <a:pt x="814" y="0"/>
                  </a:moveTo>
                  <a:cubicBezTo>
                    <a:pt x="508" y="0"/>
                    <a:pt x="233" y="184"/>
                    <a:pt x="117" y="466"/>
                  </a:cubicBezTo>
                  <a:cubicBezTo>
                    <a:pt x="0" y="748"/>
                    <a:pt x="65" y="1072"/>
                    <a:pt x="280" y="1286"/>
                  </a:cubicBezTo>
                  <a:cubicBezTo>
                    <a:pt x="425" y="1430"/>
                    <a:pt x="618" y="1507"/>
                    <a:pt x="813" y="1507"/>
                  </a:cubicBezTo>
                  <a:cubicBezTo>
                    <a:pt x="910" y="1507"/>
                    <a:pt x="1008" y="1488"/>
                    <a:pt x="1100"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0"/>
            <p:cNvSpPr/>
            <p:nvPr/>
          </p:nvSpPr>
          <p:spPr>
            <a:xfrm>
              <a:off x="1326000" y="1145550"/>
              <a:ext cx="39150" cy="37675"/>
            </a:xfrm>
            <a:custGeom>
              <a:rect b="b" l="l" r="r" t="t"/>
              <a:pathLst>
                <a:path extrusionOk="0" h="1507" w="1566">
                  <a:moveTo>
                    <a:pt x="812" y="0"/>
                  </a:moveTo>
                  <a:cubicBezTo>
                    <a:pt x="508" y="0"/>
                    <a:pt x="233" y="184"/>
                    <a:pt x="117" y="466"/>
                  </a:cubicBezTo>
                  <a:cubicBezTo>
                    <a:pt x="0" y="748"/>
                    <a:pt x="64" y="1072"/>
                    <a:pt x="280" y="1286"/>
                  </a:cubicBezTo>
                  <a:cubicBezTo>
                    <a:pt x="424"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0"/>
            <p:cNvSpPr/>
            <p:nvPr/>
          </p:nvSpPr>
          <p:spPr>
            <a:xfrm>
              <a:off x="1414450" y="1145550"/>
              <a:ext cx="39150" cy="37675"/>
            </a:xfrm>
            <a:custGeom>
              <a:rect b="b" l="l" r="r" t="t"/>
              <a:pathLst>
                <a:path extrusionOk="0" h="1507" w="1566">
                  <a:moveTo>
                    <a:pt x="812" y="0"/>
                  </a:moveTo>
                  <a:cubicBezTo>
                    <a:pt x="508" y="0"/>
                    <a:pt x="233" y="184"/>
                    <a:pt x="116" y="466"/>
                  </a:cubicBezTo>
                  <a:cubicBezTo>
                    <a:pt x="0" y="748"/>
                    <a:pt x="64" y="1072"/>
                    <a:pt x="278" y="1286"/>
                  </a:cubicBezTo>
                  <a:cubicBezTo>
                    <a:pt x="423"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0"/>
            <p:cNvSpPr/>
            <p:nvPr/>
          </p:nvSpPr>
          <p:spPr>
            <a:xfrm>
              <a:off x="457100" y="1241575"/>
              <a:ext cx="23725" cy="36000"/>
            </a:xfrm>
            <a:custGeom>
              <a:rect b="b" l="l" r="r" t="t"/>
              <a:pathLst>
                <a:path extrusionOk="0" h="1440" w="949">
                  <a:moveTo>
                    <a:pt x="501" y="1"/>
                  </a:moveTo>
                  <a:cubicBezTo>
                    <a:pt x="319" y="463"/>
                    <a:pt x="152" y="934"/>
                    <a:pt x="0" y="1413"/>
                  </a:cubicBezTo>
                  <a:cubicBezTo>
                    <a:pt x="65" y="1430"/>
                    <a:pt x="129" y="1440"/>
                    <a:pt x="194" y="1440"/>
                  </a:cubicBezTo>
                  <a:cubicBezTo>
                    <a:pt x="611" y="1440"/>
                    <a:pt x="949" y="1104"/>
                    <a:pt x="949" y="687"/>
                  </a:cubicBezTo>
                  <a:cubicBezTo>
                    <a:pt x="947" y="391"/>
                    <a:pt x="773" y="122"/>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0"/>
            <p:cNvSpPr/>
            <p:nvPr/>
          </p:nvSpPr>
          <p:spPr>
            <a:xfrm>
              <a:off x="530075" y="1239900"/>
              <a:ext cx="39150" cy="37725"/>
            </a:xfrm>
            <a:custGeom>
              <a:rect b="b" l="l" r="r" t="t"/>
              <a:pathLst>
                <a:path extrusionOk="0" h="1509" w="1566">
                  <a:moveTo>
                    <a:pt x="813" y="0"/>
                  </a:moveTo>
                  <a:cubicBezTo>
                    <a:pt x="508" y="0"/>
                    <a:pt x="233" y="184"/>
                    <a:pt x="116" y="466"/>
                  </a:cubicBezTo>
                  <a:cubicBezTo>
                    <a:pt x="0" y="748"/>
                    <a:pt x="64" y="1072"/>
                    <a:pt x="280" y="1288"/>
                  </a:cubicBezTo>
                  <a:cubicBezTo>
                    <a:pt x="425" y="1431"/>
                    <a:pt x="618" y="1508"/>
                    <a:pt x="815" y="1508"/>
                  </a:cubicBezTo>
                  <a:cubicBezTo>
                    <a:pt x="911" y="1508"/>
                    <a:pt x="1009" y="1490"/>
                    <a:pt x="1102" y="1451"/>
                  </a:cubicBezTo>
                  <a:cubicBezTo>
                    <a:pt x="1382" y="1333"/>
                    <a:pt x="1566" y="1060"/>
                    <a:pt x="1566" y="754"/>
                  </a:cubicBezTo>
                  <a:cubicBezTo>
                    <a:pt x="1566" y="338"/>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0"/>
            <p:cNvSpPr/>
            <p:nvPr/>
          </p:nvSpPr>
          <p:spPr>
            <a:xfrm>
              <a:off x="61997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8" y="1169"/>
                    <a:pt x="1508" y="752"/>
                  </a:cubicBezTo>
                  <a:cubicBezTo>
                    <a:pt x="1508"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0"/>
            <p:cNvSpPr/>
            <p:nvPr/>
          </p:nvSpPr>
          <p:spPr>
            <a:xfrm>
              <a:off x="706950" y="1239900"/>
              <a:ext cx="39175" cy="37725"/>
            </a:xfrm>
            <a:custGeom>
              <a:rect b="b" l="l" r="r" t="t"/>
              <a:pathLst>
                <a:path extrusionOk="0" h="1509" w="1567">
                  <a:moveTo>
                    <a:pt x="812" y="0"/>
                  </a:moveTo>
                  <a:cubicBezTo>
                    <a:pt x="509" y="0"/>
                    <a:pt x="234" y="184"/>
                    <a:pt x="117" y="466"/>
                  </a:cubicBezTo>
                  <a:cubicBezTo>
                    <a:pt x="1" y="748"/>
                    <a:pt x="65" y="1072"/>
                    <a:pt x="281" y="1288"/>
                  </a:cubicBezTo>
                  <a:cubicBezTo>
                    <a:pt x="424" y="1431"/>
                    <a:pt x="617" y="1508"/>
                    <a:pt x="814" y="1508"/>
                  </a:cubicBezTo>
                  <a:cubicBezTo>
                    <a:pt x="910" y="1508"/>
                    <a:pt x="1008" y="1490"/>
                    <a:pt x="1101" y="1451"/>
                  </a:cubicBezTo>
                  <a:cubicBezTo>
                    <a:pt x="1382" y="1333"/>
                    <a:pt x="1566" y="1060"/>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0"/>
            <p:cNvSpPr/>
            <p:nvPr/>
          </p:nvSpPr>
          <p:spPr>
            <a:xfrm>
              <a:off x="7954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4" y="1431"/>
                    <a:pt x="618" y="1508"/>
                    <a:pt x="815" y="1508"/>
                  </a:cubicBezTo>
                  <a:cubicBezTo>
                    <a:pt x="911" y="1508"/>
                    <a:pt x="1008" y="1490"/>
                    <a:pt x="1101"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0"/>
            <p:cNvSpPr/>
            <p:nvPr/>
          </p:nvSpPr>
          <p:spPr>
            <a:xfrm>
              <a:off x="883800" y="1239900"/>
              <a:ext cx="39175" cy="37725"/>
            </a:xfrm>
            <a:custGeom>
              <a:rect b="b" l="l" r="r" t="t"/>
              <a:pathLst>
                <a:path extrusionOk="0" h="1509" w="1567">
                  <a:moveTo>
                    <a:pt x="814" y="0"/>
                  </a:moveTo>
                  <a:cubicBezTo>
                    <a:pt x="509" y="0"/>
                    <a:pt x="234" y="184"/>
                    <a:pt x="117" y="466"/>
                  </a:cubicBezTo>
                  <a:cubicBezTo>
                    <a:pt x="1" y="748"/>
                    <a:pt x="65" y="1072"/>
                    <a:pt x="281" y="1288"/>
                  </a:cubicBezTo>
                  <a:cubicBezTo>
                    <a:pt x="426" y="1431"/>
                    <a:pt x="619" y="1508"/>
                    <a:pt x="816" y="1508"/>
                  </a:cubicBezTo>
                  <a:cubicBezTo>
                    <a:pt x="912" y="1508"/>
                    <a:pt x="1010" y="1490"/>
                    <a:pt x="1102"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0"/>
            <p:cNvSpPr/>
            <p:nvPr/>
          </p:nvSpPr>
          <p:spPr>
            <a:xfrm>
              <a:off x="97372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7" y="1169"/>
                    <a:pt x="1507" y="752"/>
                  </a:cubicBezTo>
                  <a:cubicBezTo>
                    <a:pt x="1507"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0"/>
            <p:cNvSpPr/>
            <p:nvPr/>
          </p:nvSpPr>
          <p:spPr>
            <a:xfrm>
              <a:off x="1060700" y="1239900"/>
              <a:ext cx="39175" cy="37725"/>
            </a:xfrm>
            <a:custGeom>
              <a:rect b="b" l="l" r="r" t="t"/>
              <a:pathLst>
                <a:path extrusionOk="0" h="1509" w="1567">
                  <a:moveTo>
                    <a:pt x="812" y="0"/>
                  </a:moveTo>
                  <a:cubicBezTo>
                    <a:pt x="508" y="0"/>
                    <a:pt x="233" y="184"/>
                    <a:pt x="117" y="466"/>
                  </a:cubicBezTo>
                  <a:cubicBezTo>
                    <a:pt x="0" y="748"/>
                    <a:pt x="65" y="1072"/>
                    <a:pt x="279" y="1288"/>
                  </a:cubicBezTo>
                  <a:cubicBezTo>
                    <a:pt x="424" y="1431"/>
                    <a:pt x="617" y="1508"/>
                    <a:pt x="814" y="1508"/>
                  </a:cubicBezTo>
                  <a:cubicBezTo>
                    <a:pt x="910" y="1508"/>
                    <a:pt x="1008" y="1490"/>
                    <a:pt x="1100" y="1451"/>
                  </a:cubicBezTo>
                  <a:cubicBezTo>
                    <a:pt x="1382" y="1333"/>
                    <a:pt x="1566" y="1060"/>
                    <a:pt x="1566" y="754"/>
                  </a:cubicBezTo>
                  <a:cubicBezTo>
                    <a:pt x="1566" y="338"/>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0"/>
            <p:cNvSpPr/>
            <p:nvPr/>
          </p:nvSpPr>
          <p:spPr>
            <a:xfrm>
              <a:off x="11491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5" y="1431"/>
                    <a:pt x="619" y="1508"/>
                    <a:pt x="815" y="1508"/>
                  </a:cubicBezTo>
                  <a:cubicBezTo>
                    <a:pt x="912" y="1508"/>
                    <a:pt x="1009" y="1490"/>
                    <a:pt x="1102" y="1451"/>
                  </a:cubicBezTo>
                  <a:cubicBezTo>
                    <a:pt x="1384"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0"/>
            <p:cNvSpPr/>
            <p:nvPr/>
          </p:nvSpPr>
          <p:spPr>
            <a:xfrm>
              <a:off x="1237550" y="1239900"/>
              <a:ext cx="39175" cy="37725"/>
            </a:xfrm>
            <a:custGeom>
              <a:rect b="b" l="l" r="r" t="t"/>
              <a:pathLst>
                <a:path extrusionOk="0" h="1509" w="1567">
                  <a:moveTo>
                    <a:pt x="814" y="0"/>
                  </a:moveTo>
                  <a:cubicBezTo>
                    <a:pt x="508" y="0"/>
                    <a:pt x="233" y="184"/>
                    <a:pt x="117" y="466"/>
                  </a:cubicBezTo>
                  <a:cubicBezTo>
                    <a:pt x="0" y="748"/>
                    <a:pt x="65" y="1072"/>
                    <a:pt x="280" y="1288"/>
                  </a:cubicBezTo>
                  <a:cubicBezTo>
                    <a:pt x="425" y="1431"/>
                    <a:pt x="619" y="1508"/>
                    <a:pt x="815" y="1508"/>
                  </a:cubicBezTo>
                  <a:cubicBezTo>
                    <a:pt x="911" y="1508"/>
                    <a:pt x="1008" y="1490"/>
                    <a:pt x="1100" y="1451"/>
                  </a:cubicBezTo>
                  <a:cubicBezTo>
                    <a:pt x="1382"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0"/>
            <p:cNvSpPr/>
            <p:nvPr/>
          </p:nvSpPr>
          <p:spPr>
            <a:xfrm>
              <a:off x="1327475" y="1239950"/>
              <a:ext cx="37675" cy="37675"/>
            </a:xfrm>
            <a:custGeom>
              <a:rect b="b" l="l" r="r" t="t"/>
              <a:pathLst>
                <a:path extrusionOk="0" h="1507" w="1507">
                  <a:moveTo>
                    <a:pt x="753" y="0"/>
                  </a:moveTo>
                  <a:cubicBezTo>
                    <a:pt x="338" y="0"/>
                    <a:pt x="0" y="336"/>
                    <a:pt x="0" y="752"/>
                  </a:cubicBezTo>
                  <a:cubicBezTo>
                    <a:pt x="0" y="1169"/>
                    <a:pt x="338" y="1507"/>
                    <a:pt x="753" y="1507"/>
                  </a:cubicBezTo>
                  <a:cubicBezTo>
                    <a:pt x="1169" y="1507"/>
                    <a:pt x="1507" y="1169"/>
                    <a:pt x="1507" y="752"/>
                  </a:cubicBezTo>
                  <a:cubicBezTo>
                    <a:pt x="1507" y="336"/>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0"/>
            <p:cNvSpPr/>
            <p:nvPr/>
          </p:nvSpPr>
          <p:spPr>
            <a:xfrm>
              <a:off x="1414450" y="1239900"/>
              <a:ext cx="39150" cy="37725"/>
            </a:xfrm>
            <a:custGeom>
              <a:rect b="b" l="l" r="r" t="t"/>
              <a:pathLst>
                <a:path extrusionOk="0" h="1509" w="1566">
                  <a:moveTo>
                    <a:pt x="812" y="0"/>
                  </a:moveTo>
                  <a:cubicBezTo>
                    <a:pt x="508" y="0"/>
                    <a:pt x="233" y="184"/>
                    <a:pt x="116" y="466"/>
                  </a:cubicBezTo>
                  <a:cubicBezTo>
                    <a:pt x="0" y="748"/>
                    <a:pt x="64" y="1072"/>
                    <a:pt x="278" y="1288"/>
                  </a:cubicBezTo>
                  <a:cubicBezTo>
                    <a:pt x="423" y="1431"/>
                    <a:pt x="617" y="1508"/>
                    <a:pt x="813" y="1508"/>
                  </a:cubicBezTo>
                  <a:cubicBezTo>
                    <a:pt x="910" y="1508"/>
                    <a:pt x="1007" y="1490"/>
                    <a:pt x="1100" y="1451"/>
                  </a:cubicBezTo>
                  <a:cubicBezTo>
                    <a:pt x="1382" y="1333"/>
                    <a:pt x="1566" y="1060"/>
                    <a:pt x="1566" y="754"/>
                  </a:cubicBezTo>
                  <a:cubicBezTo>
                    <a:pt x="1566" y="338"/>
                    <a:pt x="1228"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0"/>
            <p:cNvSpPr/>
            <p:nvPr/>
          </p:nvSpPr>
          <p:spPr>
            <a:xfrm>
              <a:off x="1504325" y="1241575"/>
              <a:ext cx="23725" cy="36000"/>
            </a:xfrm>
            <a:custGeom>
              <a:rect b="b" l="l" r="r" t="t"/>
              <a:pathLst>
                <a:path extrusionOk="0" h="1440" w="949">
                  <a:moveTo>
                    <a:pt x="447" y="1"/>
                  </a:moveTo>
                  <a:cubicBezTo>
                    <a:pt x="176" y="122"/>
                    <a:pt x="2" y="391"/>
                    <a:pt x="0" y="687"/>
                  </a:cubicBezTo>
                  <a:cubicBezTo>
                    <a:pt x="0" y="1104"/>
                    <a:pt x="338" y="1440"/>
                    <a:pt x="754" y="1440"/>
                  </a:cubicBezTo>
                  <a:cubicBezTo>
                    <a:pt x="820" y="1440"/>
                    <a:pt x="884" y="1430"/>
                    <a:pt x="948" y="1413"/>
                  </a:cubicBezTo>
                  <a:cubicBezTo>
                    <a:pt x="797" y="934"/>
                    <a:pt x="630" y="463"/>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0"/>
            <p:cNvSpPr/>
            <p:nvPr/>
          </p:nvSpPr>
          <p:spPr>
            <a:xfrm>
              <a:off x="441625" y="1334300"/>
              <a:ext cx="39150" cy="37675"/>
            </a:xfrm>
            <a:custGeom>
              <a:rect b="b" l="l" r="r" t="t"/>
              <a:pathLst>
                <a:path extrusionOk="0" h="1507" w="1566">
                  <a:moveTo>
                    <a:pt x="813" y="0"/>
                  </a:moveTo>
                  <a:cubicBezTo>
                    <a:pt x="508" y="0"/>
                    <a:pt x="235"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0"/>
            <p:cNvSpPr/>
            <p:nvPr/>
          </p:nvSpPr>
          <p:spPr>
            <a:xfrm>
              <a:off x="530075" y="1334300"/>
              <a:ext cx="39150" cy="37675"/>
            </a:xfrm>
            <a:custGeom>
              <a:rect b="b" l="l" r="r" t="t"/>
              <a:pathLst>
                <a:path extrusionOk="0" h="1507" w="1566">
                  <a:moveTo>
                    <a:pt x="813" y="0"/>
                  </a:moveTo>
                  <a:cubicBezTo>
                    <a:pt x="508" y="0"/>
                    <a:pt x="233" y="184"/>
                    <a:pt x="116" y="464"/>
                  </a:cubicBezTo>
                  <a:cubicBezTo>
                    <a:pt x="0" y="746"/>
                    <a:pt x="64" y="1070"/>
                    <a:pt x="280" y="1286"/>
                  </a:cubicBezTo>
                  <a:cubicBezTo>
                    <a:pt x="425" y="1430"/>
                    <a:pt x="617" y="1507"/>
                    <a:pt x="813" y="1507"/>
                  </a:cubicBezTo>
                  <a:cubicBezTo>
                    <a:pt x="911" y="1507"/>
                    <a:pt x="1008" y="1488"/>
                    <a:pt x="1102" y="1449"/>
                  </a:cubicBezTo>
                  <a:cubicBezTo>
                    <a:pt x="1383"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0"/>
            <p:cNvSpPr/>
            <p:nvPr/>
          </p:nvSpPr>
          <p:spPr>
            <a:xfrm>
              <a:off x="6185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49"/>
                  </a:cubicBezTo>
                  <a:cubicBezTo>
                    <a:pt x="1383" y="1333"/>
                    <a:pt x="1567" y="1058"/>
                    <a:pt x="1567" y="752"/>
                  </a:cubicBezTo>
                  <a:cubicBezTo>
                    <a:pt x="1567"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0"/>
            <p:cNvSpPr/>
            <p:nvPr/>
          </p:nvSpPr>
          <p:spPr>
            <a:xfrm>
              <a:off x="706950" y="13343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0"/>
            <p:cNvSpPr/>
            <p:nvPr/>
          </p:nvSpPr>
          <p:spPr>
            <a:xfrm>
              <a:off x="7954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0"/>
            <p:cNvSpPr/>
            <p:nvPr/>
          </p:nvSpPr>
          <p:spPr>
            <a:xfrm>
              <a:off x="8838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0"/>
            <p:cNvSpPr/>
            <p:nvPr/>
          </p:nvSpPr>
          <p:spPr>
            <a:xfrm>
              <a:off x="972250" y="13343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0"/>
            <p:cNvSpPr/>
            <p:nvPr/>
          </p:nvSpPr>
          <p:spPr>
            <a:xfrm>
              <a:off x="1060700" y="13343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0"/>
            <p:cNvSpPr/>
            <p:nvPr/>
          </p:nvSpPr>
          <p:spPr>
            <a:xfrm>
              <a:off x="11491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0"/>
            <p:cNvSpPr/>
            <p:nvPr/>
          </p:nvSpPr>
          <p:spPr>
            <a:xfrm>
              <a:off x="1237550" y="13343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0"/>
            <p:cNvSpPr/>
            <p:nvPr/>
          </p:nvSpPr>
          <p:spPr>
            <a:xfrm>
              <a:off x="1326000" y="13343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0"/>
            <p:cNvSpPr/>
            <p:nvPr/>
          </p:nvSpPr>
          <p:spPr>
            <a:xfrm>
              <a:off x="1414450" y="1334300"/>
              <a:ext cx="39150" cy="37675"/>
            </a:xfrm>
            <a:custGeom>
              <a:rect b="b" l="l" r="r" t="t"/>
              <a:pathLst>
                <a:path extrusionOk="0" h="1507" w="1566">
                  <a:moveTo>
                    <a:pt x="812" y="0"/>
                  </a:moveTo>
                  <a:cubicBezTo>
                    <a:pt x="508" y="0"/>
                    <a:pt x="233" y="184"/>
                    <a:pt x="116" y="466"/>
                  </a:cubicBezTo>
                  <a:cubicBezTo>
                    <a:pt x="0" y="746"/>
                    <a:pt x="64" y="1070"/>
                    <a:pt x="278" y="1286"/>
                  </a:cubicBezTo>
                  <a:cubicBezTo>
                    <a:pt x="423"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0"/>
            <p:cNvSpPr/>
            <p:nvPr/>
          </p:nvSpPr>
          <p:spPr>
            <a:xfrm>
              <a:off x="1502850" y="1334300"/>
              <a:ext cx="39150" cy="37675"/>
            </a:xfrm>
            <a:custGeom>
              <a:rect b="b" l="l" r="r" t="t"/>
              <a:pathLst>
                <a:path extrusionOk="0" h="1507" w="1566">
                  <a:moveTo>
                    <a:pt x="813" y="0"/>
                  </a:moveTo>
                  <a:cubicBezTo>
                    <a:pt x="508" y="0"/>
                    <a:pt x="233"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0"/>
            <p:cNvSpPr/>
            <p:nvPr/>
          </p:nvSpPr>
          <p:spPr>
            <a:xfrm>
              <a:off x="441625" y="1428650"/>
              <a:ext cx="39150" cy="37675"/>
            </a:xfrm>
            <a:custGeom>
              <a:rect b="b" l="l" r="r" t="t"/>
              <a:pathLst>
                <a:path extrusionOk="0" h="1507" w="1566">
                  <a:moveTo>
                    <a:pt x="813" y="0"/>
                  </a:moveTo>
                  <a:cubicBezTo>
                    <a:pt x="508" y="0"/>
                    <a:pt x="235" y="184"/>
                    <a:pt x="117" y="466"/>
                  </a:cubicBezTo>
                  <a:cubicBezTo>
                    <a:pt x="0" y="747"/>
                    <a:pt x="64" y="1071"/>
                    <a:pt x="280" y="1286"/>
                  </a:cubicBezTo>
                  <a:cubicBezTo>
                    <a:pt x="425" y="1430"/>
                    <a:pt x="617" y="1507"/>
                    <a:pt x="814" y="1507"/>
                  </a:cubicBezTo>
                  <a:cubicBezTo>
                    <a:pt x="911" y="1507"/>
                    <a:pt x="1009" y="1488"/>
                    <a:pt x="1102" y="1449"/>
                  </a:cubicBezTo>
                  <a:cubicBezTo>
                    <a:pt x="1384" y="1333"/>
                    <a:pt x="1566" y="1058"/>
                    <a:pt x="1566" y="754"/>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0"/>
            <p:cNvSpPr/>
            <p:nvPr/>
          </p:nvSpPr>
          <p:spPr>
            <a:xfrm>
              <a:off x="530075" y="1428650"/>
              <a:ext cx="39150" cy="37675"/>
            </a:xfrm>
            <a:custGeom>
              <a:rect b="b" l="l" r="r" t="t"/>
              <a:pathLst>
                <a:path extrusionOk="0" h="1507" w="1566">
                  <a:moveTo>
                    <a:pt x="813" y="0"/>
                  </a:moveTo>
                  <a:cubicBezTo>
                    <a:pt x="508" y="0"/>
                    <a:pt x="233" y="184"/>
                    <a:pt x="116" y="466"/>
                  </a:cubicBezTo>
                  <a:cubicBezTo>
                    <a:pt x="0" y="747"/>
                    <a:pt x="64" y="1071"/>
                    <a:pt x="280" y="1286"/>
                  </a:cubicBezTo>
                  <a:cubicBezTo>
                    <a:pt x="425" y="1430"/>
                    <a:pt x="617" y="1507"/>
                    <a:pt x="813" y="1507"/>
                  </a:cubicBezTo>
                  <a:cubicBezTo>
                    <a:pt x="911" y="1507"/>
                    <a:pt x="1008"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0"/>
            <p:cNvSpPr/>
            <p:nvPr/>
          </p:nvSpPr>
          <p:spPr>
            <a:xfrm>
              <a:off x="61997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8" y="1169"/>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0"/>
            <p:cNvSpPr/>
            <p:nvPr/>
          </p:nvSpPr>
          <p:spPr>
            <a:xfrm>
              <a:off x="706950" y="1428650"/>
              <a:ext cx="39175" cy="37675"/>
            </a:xfrm>
            <a:custGeom>
              <a:rect b="b" l="l" r="r" t="t"/>
              <a:pathLst>
                <a:path extrusionOk="0" h="1507" w="1567">
                  <a:moveTo>
                    <a:pt x="812" y="0"/>
                  </a:moveTo>
                  <a:cubicBezTo>
                    <a:pt x="509" y="0"/>
                    <a:pt x="234" y="184"/>
                    <a:pt x="117" y="466"/>
                  </a:cubicBezTo>
                  <a:cubicBezTo>
                    <a:pt x="1" y="747"/>
                    <a:pt x="65" y="1071"/>
                    <a:pt x="281" y="1286"/>
                  </a:cubicBezTo>
                  <a:cubicBezTo>
                    <a:pt x="424" y="1430"/>
                    <a:pt x="616" y="1507"/>
                    <a:pt x="812" y="1507"/>
                  </a:cubicBezTo>
                  <a:cubicBezTo>
                    <a:pt x="910" y="1507"/>
                    <a:pt x="1007" y="1488"/>
                    <a:pt x="1101"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0"/>
            <p:cNvSpPr/>
            <p:nvPr/>
          </p:nvSpPr>
          <p:spPr>
            <a:xfrm>
              <a:off x="7954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4" y="1430"/>
                    <a:pt x="617" y="1507"/>
                    <a:pt x="813" y="1507"/>
                  </a:cubicBezTo>
                  <a:cubicBezTo>
                    <a:pt x="910" y="1507"/>
                    <a:pt x="1008" y="1488"/>
                    <a:pt x="1101"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0"/>
            <p:cNvSpPr/>
            <p:nvPr/>
          </p:nvSpPr>
          <p:spPr>
            <a:xfrm>
              <a:off x="883800" y="1428650"/>
              <a:ext cx="39175" cy="37675"/>
            </a:xfrm>
            <a:custGeom>
              <a:rect b="b" l="l" r="r" t="t"/>
              <a:pathLst>
                <a:path extrusionOk="0" h="1507" w="1567">
                  <a:moveTo>
                    <a:pt x="814" y="0"/>
                  </a:moveTo>
                  <a:cubicBezTo>
                    <a:pt x="509" y="0"/>
                    <a:pt x="234" y="184"/>
                    <a:pt x="117" y="466"/>
                  </a:cubicBezTo>
                  <a:cubicBezTo>
                    <a:pt x="1" y="747"/>
                    <a:pt x="65" y="1071"/>
                    <a:pt x="281" y="1286"/>
                  </a:cubicBezTo>
                  <a:cubicBezTo>
                    <a:pt x="425" y="1430"/>
                    <a:pt x="618" y="1507"/>
                    <a:pt x="814" y="1507"/>
                  </a:cubicBezTo>
                  <a:cubicBezTo>
                    <a:pt x="911" y="1507"/>
                    <a:pt x="1009" y="1488"/>
                    <a:pt x="1102"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0"/>
            <p:cNvSpPr/>
            <p:nvPr/>
          </p:nvSpPr>
          <p:spPr>
            <a:xfrm>
              <a:off x="97372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7" y="1169"/>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0"/>
            <p:cNvSpPr/>
            <p:nvPr/>
          </p:nvSpPr>
          <p:spPr>
            <a:xfrm>
              <a:off x="1060700" y="1428650"/>
              <a:ext cx="39175" cy="37675"/>
            </a:xfrm>
            <a:custGeom>
              <a:rect b="b" l="l" r="r" t="t"/>
              <a:pathLst>
                <a:path extrusionOk="0" h="1507" w="1567">
                  <a:moveTo>
                    <a:pt x="812" y="0"/>
                  </a:moveTo>
                  <a:cubicBezTo>
                    <a:pt x="508" y="0"/>
                    <a:pt x="233" y="184"/>
                    <a:pt x="117" y="466"/>
                  </a:cubicBezTo>
                  <a:cubicBezTo>
                    <a:pt x="0" y="747"/>
                    <a:pt x="65" y="1071"/>
                    <a:pt x="279" y="1286"/>
                  </a:cubicBezTo>
                  <a:cubicBezTo>
                    <a:pt x="423" y="1430"/>
                    <a:pt x="616" y="1507"/>
                    <a:pt x="812" y="1507"/>
                  </a:cubicBezTo>
                  <a:cubicBezTo>
                    <a:pt x="909" y="1507"/>
                    <a:pt x="1007" y="1488"/>
                    <a:pt x="1100"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0"/>
            <p:cNvSpPr/>
            <p:nvPr/>
          </p:nvSpPr>
          <p:spPr>
            <a:xfrm>
              <a:off x="11491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5" y="1430"/>
                    <a:pt x="618" y="1507"/>
                    <a:pt x="814" y="1507"/>
                  </a:cubicBezTo>
                  <a:cubicBezTo>
                    <a:pt x="911" y="1507"/>
                    <a:pt x="1009" y="1488"/>
                    <a:pt x="1102" y="1449"/>
                  </a:cubicBezTo>
                  <a:cubicBezTo>
                    <a:pt x="1384"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0"/>
            <p:cNvSpPr/>
            <p:nvPr/>
          </p:nvSpPr>
          <p:spPr>
            <a:xfrm>
              <a:off x="1237550" y="1428650"/>
              <a:ext cx="39175" cy="37675"/>
            </a:xfrm>
            <a:custGeom>
              <a:rect b="b" l="l" r="r" t="t"/>
              <a:pathLst>
                <a:path extrusionOk="0" h="1507" w="1567">
                  <a:moveTo>
                    <a:pt x="814" y="0"/>
                  </a:moveTo>
                  <a:cubicBezTo>
                    <a:pt x="508" y="0"/>
                    <a:pt x="233" y="184"/>
                    <a:pt x="117" y="466"/>
                  </a:cubicBezTo>
                  <a:cubicBezTo>
                    <a:pt x="0" y="747"/>
                    <a:pt x="65" y="1071"/>
                    <a:pt x="280" y="1286"/>
                  </a:cubicBezTo>
                  <a:cubicBezTo>
                    <a:pt x="425" y="1430"/>
                    <a:pt x="618" y="1507"/>
                    <a:pt x="813" y="1507"/>
                  </a:cubicBezTo>
                  <a:cubicBezTo>
                    <a:pt x="910" y="1507"/>
                    <a:pt x="1008" y="1488"/>
                    <a:pt x="1100"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0"/>
            <p:cNvSpPr/>
            <p:nvPr/>
          </p:nvSpPr>
          <p:spPr>
            <a:xfrm>
              <a:off x="1327475" y="1428650"/>
              <a:ext cx="37675" cy="37675"/>
            </a:xfrm>
            <a:custGeom>
              <a:rect b="b" l="l" r="r" t="t"/>
              <a:pathLst>
                <a:path extrusionOk="0" h="1507" w="1507">
                  <a:moveTo>
                    <a:pt x="753" y="0"/>
                  </a:moveTo>
                  <a:cubicBezTo>
                    <a:pt x="338" y="0"/>
                    <a:pt x="0" y="337"/>
                    <a:pt x="0" y="754"/>
                  </a:cubicBezTo>
                  <a:cubicBezTo>
                    <a:pt x="0" y="1169"/>
                    <a:pt x="338" y="1507"/>
                    <a:pt x="753" y="1507"/>
                  </a:cubicBezTo>
                  <a:cubicBezTo>
                    <a:pt x="1169" y="1507"/>
                    <a:pt x="1507" y="1169"/>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0"/>
            <p:cNvSpPr/>
            <p:nvPr/>
          </p:nvSpPr>
          <p:spPr>
            <a:xfrm>
              <a:off x="1414450" y="1428650"/>
              <a:ext cx="39150" cy="37675"/>
            </a:xfrm>
            <a:custGeom>
              <a:rect b="b" l="l" r="r" t="t"/>
              <a:pathLst>
                <a:path extrusionOk="0" h="1507" w="1566">
                  <a:moveTo>
                    <a:pt x="812" y="0"/>
                  </a:moveTo>
                  <a:cubicBezTo>
                    <a:pt x="508" y="0"/>
                    <a:pt x="233" y="184"/>
                    <a:pt x="116" y="466"/>
                  </a:cubicBezTo>
                  <a:cubicBezTo>
                    <a:pt x="0" y="747"/>
                    <a:pt x="64" y="1071"/>
                    <a:pt x="278" y="1286"/>
                  </a:cubicBezTo>
                  <a:cubicBezTo>
                    <a:pt x="423" y="1430"/>
                    <a:pt x="616" y="1507"/>
                    <a:pt x="812" y="1507"/>
                  </a:cubicBezTo>
                  <a:cubicBezTo>
                    <a:pt x="909" y="1507"/>
                    <a:pt x="1007" y="1488"/>
                    <a:pt x="1100" y="1449"/>
                  </a:cubicBezTo>
                  <a:cubicBezTo>
                    <a:pt x="1382" y="1333"/>
                    <a:pt x="1566" y="1058"/>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0"/>
            <p:cNvSpPr/>
            <p:nvPr/>
          </p:nvSpPr>
          <p:spPr>
            <a:xfrm>
              <a:off x="1502850" y="1428650"/>
              <a:ext cx="39150" cy="37675"/>
            </a:xfrm>
            <a:custGeom>
              <a:rect b="b" l="l" r="r" t="t"/>
              <a:pathLst>
                <a:path extrusionOk="0" h="1507" w="1566">
                  <a:moveTo>
                    <a:pt x="813" y="0"/>
                  </a:moveTo>
                  <a:cubicBezTo>
                    <a:pt x="508" y="0"/>
                    <a:pt x="233" y="184"/>
                    <a:pt x="117" y="466"/>
                  </a:cubicBezTo>
                  <a:cubicBezTo>
                    <a:pt x="0" y="747"/>
                    <a:pt x="64" y="1071"/>
                    <a:pt x="280" y="1286"/>
                  </a:cubicBezTo>
                  <a:cubicBezTo>
                    <a:pt x="425" y="1430"/>
                    <a:pt x="617" y="1507"/>
                    <a:pt x="814" y="1507"/>
                  </a:cubicBezTo>
                  <a:cubicBezTo>
                    <a:pt x="911" y="1507"/>
                    <a:pt x="1009"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0"/>
            <p:cNvSpPr/>
            <p:nvPr/>
          </p:nvSpPr>
          <p:spPr>
            <a:xfrm>
              <a:off x="441625" y="1523000"/>
              <a:ext cx="39150" cy="37700"/>
            </a:xfrm>
            <a:custGeom>
              <a:rect b="b" l="l" r="r" t="t"/>
              <a:pathLst>
                <a:path extrusionOk="0" h="1508" w="1566">
                  <a:moveTo>
                    <a:pt x="813" y="0"/>
                  </a:moveTo>
                  <a:cubicBezTo>
                    <a:pt x="508" y="0"/>
                    <a:pt x="235" y="184"/>
                    <a:pt x="117" y="466"/>
                  </a:cubicBezTo>
                  <a:cubicBezTo>
                    <a:pt x="0" y="747"/>
                    <a:pt x="64" y="1071"/>
                    <a:pt x="280" y="1287"/>
                  </a:cubicBezTo>
                  <a:cubicBezTo>
                    <a:pt x="425" y="1431"/>
                    <a:pt x="618" y="1508"/>
                    <a:pt x="815" y="1508"/>
                  </a:cubicBezTo>
                  <a:cubicBezTo>
                    <a:pt x="912" y="1508"/>
                    <a:pt x="1009" y="1489"/>
                    <a:pt x="1102" y="1451"/>
                  </a:cubicBezTo>
                  <a:cubicBezTo>
                    <a:pt x="1384" y="1333"/>
                    <a:pt x="1566" y="1060"/>
                    <a:pt x="1566" y="754"/>
                  </a:cubicBezTo>
                  <a:cubicBezTo>
                    <a:pt x="1566" y="337"/>
                    <a:pt x="1230"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0"/>
            <p:cNvSpPr/>
            <p:nvPr/>
          </p:nvSpPr>
          <p:spPr>
            <a:xfrm>
              <a:off x="530075" y="1523000"/>
              <a:ext cx="39150" cy="37700"/>
            </a:xfrm>
            <a:custGeom>
              <a:rect b="b" l="l" r="r" t="t"/>
              <a:pathLst>
                <a:path extrusionOk="0" h="1508" w="1566">
                  <a:moveTo>
                    <a:pt x="813" y="0"/>
                  </a:moveTo>
                  <a:cubicBezTo>
                    <a:pt x="508" y="0"/>
                    <a:pt x="233" y="184"/>
                    <a:pt x="116" y="466"/>
                  </a:cubicBezTo>
                  <a:cubicBezTo>
                    <a:pt x="0" y="747"/>
                    <a:pt x="64" y="1071"/>
                    <a:pt x="280" y="1287"/>
                  </a:cubicBezTo>
                  <a:cubicBezTo>
                    <a:pt x="425" y="1431"/>
                    <a:pt x="618" y="1508"/>
                    <a:pt x="815" y="1508"/>
                  </a:cubicBezTo>
                  <a:cubicBezTo>
                    <a:pt x="911"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0"/>
            <p:cNvSpPr/>
            <p:nvPr/>
          </p:nvSpPr>
          <p:spPr>
            <a:xfrm>
              <a:off x="61997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8" y="1171"/>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0"/>
            <p:cNvSpPr/>
            <p:nvPr/>
          </p:nvSpPr>
          <p:spPr>
            <a:xfrm>
              <a:off x="706950" y="1523000"/>
              <a:ext cx="39175" cy="37700"/>
            </a:xfrm>
            <a:custGeom>
              <a:rect b="b" l="l" r="r" t="t"/>
              <a:pathLst>
                <a:path extrusionOk="0" h="1508" w="1567">
                  <a:moveTo>
                    <a:pt x="812" y="0"/>
                  </a:moveTo>
                  <a:cubicBezTo>
                    <a:pt x="509" y="0"/>
                    <a:pt x="234" y="184"/>
                    <a:pt x="117" y="466"/>
                  </a:cubicBezTo>
                  <a:cubicBezTo>
                    <a:pt x="1" y="747"/>
                    <a:pt x="65" y="1071"/>
                    <a:pt x="281" y="1287"/>
                  </a:cubicBezTo>
                  <a:cubicBezTo>
                    <a:pt x="424" y="1431"/>
                    <a:pt x="617" y="1508"/>
                    <a:pt x="814" y="1508"/>
                  </a:cubicBezTo>
                  <a:cubicBezTo>
                    <a:pt x="910" y="1508"/>
                    <a:pt x="1008" y="1489"/>
                    <a:pt x="1101" y="1451"/>
                  </a:cubicBezTo>
                  <a:cubicBezTo>
                    <a:pt x="1382" y="1333"/>
                    <a:pt x="1566" y="1060"/>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0"/>
            <p:cNvSpPr/>
            <p:nvPr/>
          </p:nvSpPr>
          <p:spPr>
            <a:xfrm>
              <a:off x="7954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4" y="1431"/>
                    <a:pt x="618" y="1508"/>
                    <a:pt x="815" y="1508"/>
                  </a:cubicBezTo>
                  <a:cubicBezTo>
                    <a:pt x="911" y="1508"/>
                    <a:pt x="1008" y="1489"/>
                    <a:pt x="1101"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0"/>
            <p:cNvSpPr/>
            <p:nvPr/>
          </p:nvSpPr>
          <p:spPr>
            <a:xfrm>
              <a:off x="883800" y="1523000"/>
              <a:ext cx="39175" cy="37700"/>
            </a:xfrm>
            <a:custGeom>
              <a:rect b="b" l="l" r="r" t="t"/>
              <a:pathLst>
                <a:path extrusionOk="0" h="1508" w="1567">
                  <a:moveTo>
                    <a:pt x="814" y="0"/>
                  </a:moveTo>
                  <a:cubicBezTo>
                    <a:pt x="509" y="0"/>
                    <a:pt x="234" y="184"/>
                    <a:pt x="117" y="466"/>
                  </a:cubicBezTo>
                  <a:cubicBezTo>
                    <a:pt x="1" y="747"/>
                    <a:pt x="65" y="1071"/>
                    <a:pt x="281" y="1287"/>
                  </a:cubicBezTo>
                  <a:cubicBezTo>
                    <a:pt x="426" y="1431"/>
                    <a:pt x="619" y="1508"/>
                    <a:pt x="816" y="1508"/>
                  </a:cubicBezTo>
                  <a:cubicBezTo>
                    <a:pt x="912" y="1508"/>
                    <a:pt x="1010" y="1489"/>
                    <a:pt x="1102"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0"/>
            <p:cNvSpPr/>
            <p:nvPr/>
          </p:nvSpPr>
          <p:spPr>
            <a:xfrm>
              <a:off x="97372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7" y="1171"/>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0"/>
            <p:cNvSpPr/>
            <p:nvPr/>
          </p:nvSpPr>
          <p:spPr>
            <a:xfrm>
              <a:off x="1060700" y="1523000"/>
              <a:ext cx="39175" cy="37700"/>
            </a:xfrm>
            <a:custGeom>
              <a:rect b="b" l="l" r="r" t="t"/>
              <a:pathLst>
                <a:path extrusionOk="0" h="1508" w="1567">
                  <a:moveTo>
                    <a:pt x="812" y="0"/>
                  </a:moveTo>
                  <a:cubicBezTo>
                    <a:pt x="508" y="0"/>
                    <a:pt x="233" y="184"/>
                    <a:pt x="117" y="466"/>
                  </a:cubicBezTo>
                  <a:cubicBezTo>
                    <a:pt x="0" y="747"/>
                    <a:pt x="65" y="1071"/>
                    <a:pt x="279" y="1287"/>
                  </a:cubicBezTo>
                  <a:cubicBezTo>
                    <a:pt x="424" y="1431"/>
                    <a:pt x="617" y="1508"/>
                    <a:pt x="814" y="1508"/>
                  </a:cubicBezTo>
                  <a:cubicBezTo>
                    <a:pt x="910" y="1508"/>
                    <a:pt x="1008" y="1489"/>
                    <a:pt x="1100" y="1451"/>
                  </a:cubicBezTo>
                  <a:cubicBezTo>
                    <a:pt x="1382" y="1333"/>
                    <a:pt x="1566" y="1060"/>
                    <a:pt x="1566" y="754"/>
                  </a:cubicBezTo>
                  <a:cubicBezTo>
                    <a:pt x="1566" y="337"/>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0"/>
            <p:cNvSpPr/>
            <p:nvPr/>
          </p:nvSpPr>
          <p:spPr>
            <a:xfrm>
              <a:off x="11491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5" y="1431"/>
                    <a:pt x="619" y="1508"/>
                    <a:pt x="815" y="1508"/>
                  </a:cubicBezTo>
                  <a:cubicBezTo>
                    <a:pt x="912" y="1508"/>
                    <a:pt x="1009" y="1489"/>
                    <a:pt x="1102" y="1451"/>
                  </a:cubicBezTo>
                  <a:cubicBezTo>
                    <a:pt x="1384"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0"/>
            <p:cNvSpPr/>
            <p:nvPr/>
          </p:nvSpPr>
          <p:spPr>
            <a:xfrm>
              <a:off x="1237550" y="1523000"/>
              <a:ext cx="39175" cy="37700"/>
            </a:xfrm>
            <a:custGeom>
              <a:rect b="b" l="l" r="r" t="t"/>
              <a:pathLst>
                <a:path extrusionOk="0" h="1508" w="1567">
                  <a:moveTo>
                    <a:pt x="814" y="0"/>
                  </a:moveTo>
                  <a:cubicBezTo>
                    <a:pt x="508" y="0"/>
                    <a:pt x="233" y="184"/>
                    <a:pt x="117" y="466"/>
                  </a:cubicBezTo>
                  <a:cubicBezTo>
                    <a:pt x="0" y="747"/>
                    <a:pt x="65" y="1071"/>
                    <a:pt x="280" y="1287"/>
                  </a:cubicBezTo>
                  <a:cubicBezTo>
                    <a:pt x="425" y="1431"/>
                    <a:pt x="619" y="1508"/>
                    <a:pt x="815" y="1508"/>
                  </a:cubicBezTo>
                  <a:cubicBezTo>
                    <a:pt x="911" y="1508"/>
                    <a:pt x="1008" y="1489"/>
                    <a:pt x="1100"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0"/>
            <p:cNvSpPr/>
            <p:nvPr/>
          </p:nvSpPr>
          <p:spPr>
            <a:xfrm>
              <a:off x="1327475" y="1523000"/>
              <a:ext cx="37675" cy="37675"/>
            </a:xfrm>
            <a:custGeom>
              <a:rect b="b" l="l" r="r" t="t"/>
              <a:pathLst>
                <a:path extrusionOk="0" h="1507" w="1507">
                  <a:moveTo>
                    <a:pt x="753" y="0"/>
                  </a:moveTo>
                  <a:cubicBezTo>
                    <a:pt x="338" y="0"/>
                    <a:pt x="0" y="337"/>
                    <a:pt x="0" y="754"/>
                  </a:cubicBezTo>
                  <a:cubicBezTo>
                    <a:pt x="0" y="1171"/>
                    <a:pt x="338" y="1507"/>
                    <a:pt x="753" y="1507"/>
                  </a:cubicBezTo>
                  <a:cubicBezTo>
                    <a:pt x="1169" y="1507"/>
                    <a:pt x="1507" y="1171"/>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0"/>
            <p:cNvSpPr/>
            <p:nvPr/>
          </p:nvSpPr>
          <p:spPr>
            <a:xfrm>
              <a:off x="1414450" y="1523000"/>
              <a:ext cx="39150" cy="37700"/>
            </a:xfrm>
            <a:custGeom>
              <a:rect b="b" l="l" r="r" t="t"/>
              <a:pathLst>
                <a:path extrusionOk="0" h="1508" w="1566">
                  <a:moveTo>
                    <a:pt x="812" y="0"/>
                  </a:moveTo>
                  <a:cubicBezTo>
                    <a:pt x="508" y="0"/>
                    <a:pt x="233" y="184"/>
                    <a:pt x="116" y="466"/>
                  </a:cubicBezTo>
                  <a:cubicBezTo>
                    <a:pt x="0" y="747"/>
                    <a:pt x="64" y="1071"/>
                    <a:pt x="278" y="1287"/>
                  </a:cubicBezTo>
                  <a:cubicBezTo>
                    <a:pt x="423" y="1431"/>
                    <a:pt x="617" y="1508"/>
                    <a:pt x="813" y="1508"/>
                  </a:cubicBezTo>
                  <a:cubicBezTo>
                    <a:pt x="910" y="1508"/>
                    <a:pt x="1007" y="1489"/>
                    <a:pt x="1100" y="1451"/>
                  </a:cubicBezTo>
                  <a:cubicBezTo>
                    <a:pt x="1382" y="1333"/>
                    <a:pt x="1566" y="1060"/>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0"/>
            <p:cNvSpPr/>
            <p:nvPr/>
          </p:nvSpPr>
          <p:spPr>
            <a:xfrm>
              <a:off x="1502850" y="1523000"/>
              <a:ext cx="39150" cy="37700"/>
            </a:xfrm>
            <a:custGeom>
              <a:rect b="b" l="l" r="r" t="t"/>
              <a:pathLst>
                <a:path extrusionOk="0" h="1508" w="1566">
                  <a:moveTo>
                    <a:pt x="813" y="0"/>
                  </a:moveTo>
                  <a:cubicBezTo>
                    <a:pt x="508" y="0"/>
                    <a:pt x="233" y="184"/>
                    <a:pt x="117" y="466"/>
                  </a:cubicBezTo>
                  <a:cubicBezTo>
                    <a:pt x="0" y="747"/>
                    <a:pt x="64" y="1071"/>
                    <a:pt x="280" y="1287"/>
                  </a:cubicBezTo>
                  <a:cubicBezTo>
                    <a:pt x="425" y="1431"/>
                    <a:pt x="618" y="1508"/>
                    <a:pt x="815" y="1508"/>
                  </a:cubicBezTo>
                  <a:cubicBezTo>
                    <a:pt x="912"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0"/>
            <p:cNvSpPr/>
            <p:nvPr/>
          </p:nvSpPr>
          <p:spPr>
            <a:xfrm>
              <a:off x="457100" y="1617375"/>
              <a:ext cx="23725" cy="36000"/>
            </a:xfrm>
            <a:custGeom>
              <a:rect b="b" l="l" r="r" t="t"/>
              <a:pathLst>
                <a:path extrusionOk="0" h="1440" w="949">
                  <a:moveTo>
                    <a:pt x="194" y="1"/>
                  </a:moveTo>
                  <a:cubicBezTo>
                    <a:pt x="129" y="1"/>
                    <a:pt x="65" y="11"/>
                    <a:pt x="0" y="29"/>
                  </a:cubicBezTo>
                  <a:cubicBezTo>
                    <a:pt x="152" y="507"/>
                    <a:pt x="319" y="978"/>
                    <a:pt x="501" y="1440"/>
                  </a:cubicBezTo>
                  <a:cubicBezTo>
                    <a:pt x="773" y="1320"/>
                    <a:pt x="947" y="1050"/>
                    <a:pt x="949" y="753"/>
                  </a:cubicBezTo>
                  <a:cubicBezTo>
                    <a:pt x="947" y="338"/>
                    <a:pt x="611"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0"/>
            <p:cNvSpPr/>
            <p:nvPr/>
          </p:nvSpPr>
          <p:spPr>
            <a:xfrm>
              <a:off x="530075" y="1617375"/>
              <a:ext cx="39150" cy="37700"/>
            </a:xfrm>
            <a:custGeom>
              <a:rect b="b" l="l" r="r" t="t"/>
              <a:pathLst>
                <a:path extrusionOk="0" h="1508" w="1566">
                  <a:moveTo>
                    <a:pt x="813" y="1"/>
                  </a:moveTo>
                  <a:cubicBezTo>
                    <a:pt x="508" y="1"/>
                    <a:pt x="233" y="185"/>
                    <a:pt x="116" y="465"/>
                  </a:cubicBezTo>
                  <a:cubicBezTo>
                    <a:pt x="0" y="746"/>
                    <a:pt x="64" y="1070"/>
                    <a:pt x="280" y="1286"/>
                  </a:cubicBezTo>
                  <a:cubicBezTo>
                    <a:pt x="425" y="1431"/>
                    <a:pt x="617" y="1507"/>
                    <a:pt x="813" y="1507"/>
                  </a:cubicBezTo>
                  <a:cubicBezTo>
                    <a:pt x="911" y="1507"/>
                    <a:pt x="1008" y="1489"/>
                    <a:pt x="1102" y="1450"/>
                  </a:cubicBezTo>
                  <a:cubicBezTo>
                    <a:pt x="1383" y="1334"/>
                    <a:pt x="1566" y="1059"/>
                    <a:pt x="1566" y="753"/>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0"/>
            <p:cNvSpPr/>
            <p:nvPr/>
          </p:nvSpPr>
          <p:spPr>
            <a:xfrm>
              <a:off x="6185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8" y="1489"/>
                    <a:pt x="1101" y="1450"/>
                  </a:cubicBezTo>
                  <a:cubicBezTo>
                    <a:pt x="1383" y="1334"/>
                    <a:pt x="1567" y="1059"/>
                    <a:pt x="1567" y="753"/>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0"/>
            <p:cNvSpPr/>
            <p:nvPr/>
          </p:nvSpPr>
          <p:spPr>
            <a:xfrm>
              <a:off x="706950" y="1617375"/>
              <a:ext cx="39175" cy="37700"/>
            </a:xfrm>
            <a:custGeom>
              <a:rect b="b" l="l" r="r" t="t"/>
              <a:pathLst>
                <a:path extrusionOk="0" h="1508" w="1567">
                  <a:moveTo>
                    <a:pt x="812" y="1"/>
                  </a:moveTo>
                  <a:cubicBezTo>
                    <a:pt x="509" y="1"/>
                    <a:pt x="234" y="185"/>
                    <a:pt x="117" y="466"/>
                  </a:cubicBezTo>
                  <a:cubicBezTo>
                    <a:pt x="1" y="746"/>
                    <a:pt x="65" y="1070"/>
                    <a:pt x="281" y="1286"/>
                  </a:cubicBezTo>
                  <a:cubicBezTo>
                    <a:pt x="424" y="1431"/>
                    <a:pt x="616" y="1507"/>
                    <a:pt x="812" y="1507"/>
                  </a:cubicBezTo>
                  <a:cubicBezTo>
                    <a:pt x="910" y="1507"/>
                    <a:pt x="1007" y="1489"/>
                    <a:pt x="1101"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0"/>
            <p:cNvSpPr/>
            <p:nvPr/>
          </p:nvSpPr>
          <p:spPr>
            <a:xfrm>
              <a:off x="7954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3" y="1507"/>
                  </a:cubicBezTo>
                  <a:cubicBezTo>
                    <a:pt x="910" y="1507"/>
                    <a:pt x="1008"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0"/>
            <p:cNvSpPr/>
            <p:nvPr/>
          </p:nvSpPr>
          <p:spPr>
            <a:xfrm>
              <a:off x="8838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0"/>
            <p:cNvSpPr/>
            <p:nvPr/>
          </p:nvSpPr>
          <p:spPr>
            <a:xfrm>
              <a:off x="972250" y="1617375"/>
              <a:ext cx="39175" cy="37700"/>
            </a:xfrm>
            <a:custGeom>
              <a:rect b="b" l="l" r="r" t="t"/>
              <a:pathLst>
                <a:path extrusionOk="0" h="1508" w="1567">
                  <a:moveTo>
                    <a:pt x="814" y="1"/>
                  </a:moveTo>
                  <a:cubicBezTo>
                    <a:pt x="508" y="1"/>
                    <a:pt x="233" y="185"/>
                    <a:pt x="117" y="465"/>
                  </a:cubicBezTo>
                  <a:cubicBezTo>
                    <a:pt x="1" y="746"/>
                    <a:pt x="65" y="1070"/>
                    <a:pt x="281" y="1286"/>
                  </a:cubicBezTo>
                  <a:cubicBezTo>
                    <a:pt x="424" y="1431"/>
                    <a:pt x="616" y="1507"/>
                    <a:pt x="812" y="1507"/>
                  </a:cubicBezTo>
                  <a:cubicBezTo>
                    <a:pt x="909" y="1507"/>
                    <a:pt x="1007"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0"/>
            <p:cNvSpPr/>
            <p:nvPr/>
          </p:nvSpPr>
          <p:spPr>
            <a:xfrm>
              <a:off x="1060700" y="1617375"/>
              <a:ext cx="39175" cy="37700"/>
            </a:xfrm>
            <a:custGeom>
              <a:rect b="b" l="l" r="r" t="t"/>
              <a:pathLst>
                <a:path extrusionOk="0" h="1508" w="1567">
                  <a:moveTo>
                    <a:pt x="812" y="1"/>
                  </a:moveTo>
                  <a:cubicBezTo>
                    <a:pt x="508" y="1"/>
                    <a:pt x="233" y="185"/>
                    <a:pt x="117" y="465"/>
                  </a:cubicBezTo>
                  <a:cubicBezTo>
                    <a:pt x="0" y="746"/>
                    <a:pt x="65" y="1070"/>
                    <a:pt x="279" y="1286"/>
                  </a:cubicBezTo>
                  <a:cubicBezTo>
                    <a:pt x="423" y="1431"/>
                    <a:pt x="616" y="1507"/>
                    <a:pt x="812" y="1507"/>
                  </a:cubicBezTo>
                  <a:cubicBezTo>
                    <a:pt x="909" y="1507"/>
                    <a:pt x="1007" y="1489"/>
                    <a:pt x="1100"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0"/>
            <p:cNvSpPr/>
            <p:nvPr/>
          </p:nvSpPr>
          <p:spPr>
            <a:xfrm>
              <a:off x="11491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0"/>
            <p:cNvSpPr/>
            <p:nvPr/>
          </p:nvSpPr>
          <p:spPr>
            <a:xfrm>
              <a:off x="1237550" y="1617375"/>
              <a:ext cx="39175" cy="37700"/>
            </a:xfrm>
            <a:custGeom>
              <a:rect b="b" l="l" r="r" t="t"/>
              <a:pathLst>
                <a:path extrusionOk="0" h="1508" w="1567">
                  <a:moveTo>
                    <a:pt x="814" y="1"/>
                  </a:moveTo>
                  <a:cubicBezTo>
                    <a:pt x="508" y="1"/>
                    <a:pt x="233" y="185"/>
                    <a:pt x="117" y="466"/>
                  </a:cubicBezTo>
                  <a:cubicBezTo>
                    <a:pt x="0" y="746"/>
                    <a:pt x="65" y="1070"/>
                    <a:pt x="280" y="1286"/>
                  </a:cubicBezTo>
                  <a:cubicBezTo>
                    <a:pt x="425" y="1431"/>
                    <a:pt x="618" y="1507"/>
                    <a:pt x="814" y="1507"/>
                  </a:cubicBezTo>
                  <a:cubicBezTo>
                    <a:pt x="911" y="1507"/>
                    <a:pt x="1009" y="1489"/>
                    <a:pt x="1102"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0"/>
            <p:cNvSpPr/>
            <p:nvPr/>
          </p:nvSpPr>
          <p:spPr>
            <a:xfrm>
              <a:off x="1326000" y="1617375"/>
              <a:ext cx="39150" cy="37700"/>
            </a:xfrm>
            <a:custGeom>
              <a:rect b="b" l="l" r="r" t="t"/>
              <a:pathLst>
                <a:path extrusionOk="0" h="1508" w="1566">
                  <a:moveTo>
                    <a:pt x="812" y="1"/>
                  </a:moveTo>
                  <a:cubicBezTo>
                    <a:pt x="508" y="1"/>
                    <a:pt x="233" y="185"/>
                    <a:pt x="117" y="466"/>
                  </a:cubicBezTo>
                  <a:cubicBezTo>
                    <a:pt x="0" y="746"/>
                    <a:pt x="64" y="1070"/>
                    <a:pt x="280" y="1286"/>
                  </a:cubicBezTo>
                  <a:cubicBezTo>
                    <a:pt x="424"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0"/>
            <p:cNvSpPr/>
            <p:nvPr/>
          </p:nvSpPr>
          <p:spPr>
            <a:xfrm>
              <a:off x="1414450" y="1617375"/>
              <a:ext cx="39150" cy="37700"/>
            </a:xfrm>
            <a:custGeom>
              <a:rect b="b" l="l" r="r" t="t"/>
              <a:pathLst>
                <a:path extrusionOk="0" h="1508" w="1566">
                  <a:moveTo>
                    <a:pt x="812" y="1"/>
                  </a:moveTo>
                  <a:cubicBezTo>
                    <a:pt x="508" y="1"/>
                    <a:pt x="233" y="185"/>
                    <a:pt x="116" y="466"/>
                  </a:cubicBezTo>
                  <a:cubicBezTo>
                    <a:pt x="0" y="746"/>
                    <a:pt x="64" y="1070"/>
                    <a:pt x="278" y="1286"/>
                  </a:cubicBezTo>
                  <a:cubicBezTo>
                    <a:pt x="423"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0"/>
            <p:cNvSpPr/>
            <p:nvPr/>
          </p:nvSpPr>
          <p:spPr>
            <a:xfrm>
              <a:off x="1504325" y="1617375"/>
              <a:ext cx="23725" cy="36000"/>
            </a:xfrm>
            <a:custGeom>
              <a:rect b="b" l="l" r="r" t="t"/>
              <a:pathLst>
                <a:path extrusionOk="0" h="1440" w="949">
                  <a:moveTo>
                    <a:pt x="754" y="1"/>
                  </a:moveTo>
                  <a:cubicBezTo>
                    <a:pt x="338" y="1"/>
                    <a:pt x="0" y="338"/>
                    <a:pt x="0" y="753"/>
                  </a:cubicBezTo>
                  <a:cubicBezTo>
                    <a:pt x="2" y="1050"/>
                    <a:pt x="176" y="1320"/>
                    <a:pt x="447" y="1440"/>
                  </a:cubicBezTo>
                  <a:cubicBezTo>
                    <a:pt x="630" y="978"/>
                    <a:pt x="797" y="507"/>
                    <a:pt x="948" y="29"/>
                  </a:cubicBezTo>
                  <a:cubicBezTo>
                    <a:pt x="884" y="11"/>
                    <a:pt x="820"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0"/>
            <p:cNvSpPr/>
            <p:nvPr/>
          </p:nvSpPr>
          <p:spPr>
            <a:xfrm>
              <a:off x="530075" y="1711725"/>
              <a:ext cx="39150" cy="37700"/>
            </a:xfrm>
            <a:custGeom>
              <a:rect b="b" l="l" r="r" t="t"/>
              <a:pathLst>
                <a:path extrusionOk="0" h="1508" w="1566">
                  <a:moveTo>
                    <a:pt x="813" y="1"/>
                  </a:moveTo>
                  <a:cubicBezTo>
                    <a:pt x="508" y="1"/>
                    <a:pt x="233" y="185"/>
                    <a:pt x="116" y="466"/>
                  </a:cubicBezTo>
                  <a:cubicBezTo>
                    <a:pt x="0" y="748"/>
                    <a:pt x="64" y="1072"/>
                    <a:pt x="280" y="1286"/>
                  </a:cubicBezTo>
                  <a:cubicBezTo>
                    <a:pt x="425" y="1431"/>
                    <a:pt x="617" y="1507"/>
                    <a:pt x="813" y="1507"/>
                  </a:cubicBezTo>
                  <a:cubicBezTo>
                    <a:pt x="911" y="1507"/>
                    <a:pt x="1008" y="1489"/>
                    <a:pt x="1102" y="1450"/>
                  </a:cubicBezTo>
                  <a:cubicBezTo>
                    <a:pt x="1382" y="1334"/>
                    <a:pt x="1566" y="1059"/>
                    <a:pt x="1566" y="755"/>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0"/>
            <p:cNvSpPr/>
            <p:nvPr/>
          </p:nvSpPr>
          <p:spPr>
            <a:xfrm>
              <a:off x="61997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8" y="1170"/>
                    <a:pt x="1508" y="755"/>
                  </a:cubicBezTo>
                  <a:cubicBezTo>
                    <a:pt x="1508"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0"/>
            <p:cNvSpPr/>
            <p:nvPr/>
          </p:nvSpPr>
          <p:spPr>
            <a:xfrm>
              <a:off x="706950" y="1711725"/>
              <a:ext cx="39175" cy="37700"/>
            </a:xfrm>
            <a:custGeom>
              <a:rect b="b" l="l" r="r" t="t"/>
              <a:pathLst>
                <a:path extrusionOk="0" h="1508" w="1567">
                  <a:moveTo>
                    <a:pt x="812" y="1"/>
                  </a:moveTo>
                  <a:cubicBezTo>
                    <a:pt x="509" y="1"/>
                    <a:pt x="234" y="185"/>
                    <a:pt x="117" y="466"/>
                  </a:cubicBezTo>
                  <a:cubicBezTo>
                    <a:pt x="1" y="748"/>
                    <a:pt x="65" y="1072"/>
                    <a:pt x="281" y="1286"/>
                  </a:cubicBezTo>
                  <a:cubicBezTo>
                    <a:pt x="424" y="1431"/>
                    <a:pt x="616" y="1507"/>
                    <a:pt x="812" y="1507"/>
                  </a:cubicBezTo>
                  <a:cubicBezTo>
                    <a:pt x="910" y="1507"/>
                    <a:pt x="1007" y="1489"/>
                    <a:pt x="1101"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0"/>
            <p:cNvSpPr/>
            <p:nvPr/>
          </p:nvSpPr>
          <p:spPr>
            <a:xfrm>
              <a:off x="7954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4" y="1431"/>
                    <a:pt x="617" y="1507"/>
                    <a:pt x="813" y="1507"/>
                  </a:cubicBezTo>
                  <a:cubicBezTo>
                    <a:pt x="910" y="1507"/>
                    <a:pt x="1008" y="1489"/>
                    <a:pt x="1101"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0"/>
            <p:cNvSpPr/>
            <p:nvPr/>
          </p:nvSpPr>
          <p:spPr>
            <a:xfrm>
              <a:off x="883800" y="1711725"/>
              <a:ext cx="39175" cy="37700"/>
            </a:xfrm>
            <a:custGeom>
              <a:rect b="b" l="l" r="r" t="t"/>
              <a:pathLst>
                <a:path extrusionOk="0" h="1508" w="1567">
                  <a:moveTo>
                    <a:pt x="814" y="1"/>
                  </a:moveTo>
                  <a:cubicBezTo>
                    <a:pt x="509" y="1"/>
                    <a:pt x="234" y="185"/>
                    <a:pt x="117" y="466"/>
                  </a:cubicBezTo>
                  <a:cubicBezTo>
                    <a:pt x="1" y="748"/>
                    <a:pt x="65" y="1072"/>
                    <a:pt x="281" y="1286"/>
                  </a:cubicBezTo>
                  <a:cubicBezTo>
                    <a:pt x="425" y="1431"/>
                    <a:pt x="618" y="1507"/>
                    <a:pt x="814" y="1507"/>
                  </a:cubicBezTo>
                  <a:cubicBezTo>
                    <a:pt x="911" y="1507"/>
                    <a:pt x="1009" y="1489"/>
                    <a:pt x="1102"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0"/>
            <p:cNvSpPr/>
            <p:nvPr/>
          </p:nvSpPr>
          <p:spPr>
            <a:xfrm>
              <a:off x="97372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7" y="1170"/>
                    <a:pt x="1507" y="755"/>
                  </a:cubicBezTo>
                  <a:cubicBezTo>
                    <a:pt x="1507"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0"/>
            <p:cNvSpPr/>
            <p:nvPr/>
          </p:nvSpPr>
          <p:spPr>
            <a:xfrm>
              <a:off x="1060700" y="1711725"/>
              <a:ext cx="39175" cy="37700"/>
            </a:xfrm>
            <a:custGeom>
              <a:rect b="b" l="l" r="r" t="t"/>
              <a:pathLst>
                <a:path extrusionOk="0" h="1508" w="1567">
                  <a:moveTo>
                    <a:pt x="812" y="1"/>
                  </a:moveTo>
                  <a:cubicBezTo>
                    <a:pt x="508" y="1"/>
                    <a:pt x="233" y="185"/>
                    <a:pt x="117" y="466"/>
                  </a:cubicBezTo>
                  <a:cubicBezTo>
                    <a:pt x="0" y="748"/>
                    <a:pt x="65" y="1072"/>
                    <a:pt x="279" y="1286"/>
                  </a:cubicBezTo>
                  <a:cubicBezTo>
                    <a:pt x="423" y="1431"/>
                    <a:pt x="616" y="1507"/>
                    <a:pt x="812" y="1507"/>
                  </a:cubicBezTo>
                  <a:cubicBezTo>
                    <a:pt x="909" y="1507"/>
                    <a:pt x="1007" y="1489"/>
                    <a:pt x="1100"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0"/>
            <p:cNvSpPr/>
            <p:nvPr/>
          </p:nvSpPr>
          <p:spPr>
            <a:xfrm>
              <a:off x="11491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5" y="1431"/>
                    <a:pt x="618" y="1507"/>
                    <a:pt x="814" y="1507"/>
                  </a:cubicBezTo>
                  <a:cubicBezTo>
                    <a:pt x="911" y="1507"/>
                    <a:pt x="1009" y="1489"/>
                    <a:pt x="1102" y="1450"/>
                  </a:cubicBezTo>
                  <a:cubicBezTo>
                    <a:pt x="1384"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0"/>
            <p:cNvSpPr/>
            <p:nvPr/>
          </p:nvSpPr>
          <p:spPr>
            <a:xfrm>
              <a:off x="1237550" y="1711725"/>
              <a:ext cx="39175" cy="37700"/>
            </a:xfrm>
            <a:custGeom>
              <a:rect b="b" l="l" r="r" t="t"/>
              <a:pathLst>
                <a:path extrusionOk="0" h="1508" w="1567">
                  <a:moveTo>
                    <a:pt x="814" y="1"/>
                  </a:moveTo>
                  <a:cubicBezTo>
                    <a:pt x="508" y="1"/>
                    <a:pt x="233" y="185"/>
                    <a:pt x="117" y="466"/>
                  </a:cubicBezTo>
                  <a:cubicBezTo>
                    <a:pt x="0" y="748"/>
                    <a:pt x="65" y="1072"/>
                    <a:pt x="280" y="1286"/>
                  </a:cubicBezTo>
                  <a:cubicBezTo>
                    <a:pt x="425" y="1431"/>
                    <a:pt x="618" y="1507"/>
                    <a:pt x="813" y="1507"/>
                  </a:cubicBezTo>
                  <a:cubicBezTo>
                    <a:pt x="910" y="1507"/>
                    <a:pt x="1008" y="1489"/>
                    <a:pt x="1100"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0"/>
            <p:cNvSpPr/>
            <p:nvPr/>
          </p:nvSpPr>
          <p:spPr>
            <a:xfrm>
              <a:off x="1327475" y="1711725"/>
              <a:ext cx="37675" cy="37700"/>
            </a:xfrm>
            <a:custGeom>
              <a:rect b="b" l="l" r="r" t="t"/>
              <a:pathLst>
                <a:path extrusionOk="0" h="1508" w="1507">
                  <a:moveTo>
                    <a:pt x="753" y="1"/>
                  </a:moveTo>
                  <a:cubicBezTo>
                    <a:pt x="338" y="1"/>
                    <a:pt x="0" y="338"/>
                    <a:pt x="0" y="755"/>
                  </a:cubicBezTo>
                  <a:cubicBezTo>
                    <a:pt x="0" y="1170"/>
                    <a:pt x="338" y="1507"/>
                    <a:pt x="753" y="1507"/>
                  </a:cubicBezTo>
                  <a:cubicBezTo>
                    <a:pt x="1169" y="1507"/>
                    <a:pt x="1507" y="1170"/>
                    <a:pt x="1507" y="755"/>
                  </a:cubicBezTo>
                  <a:cubicBezTo>
                    <a:pt x="1507" y="338"/>
                    <a:pt x="1169" y="1"/>
                    <a:pt x="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0"/>
            <p:cNvSpPr/>
            <p:nvPr/>
          </p:nvSpPr>
          <p:spPr>
            <a:xfrm>
              <a:off x="1414450" y="1711725"/>
              <a:ext cx="39150" cy="37700"/>
            </a:xfrm>
            <a:custGeom>
              <a:rect b="b" l="l" r="r" t="t"/>
              <a:pathLst>
                <a:path extrusionOk="0" h="1508" w="1566">
                  <a:moveTo>
                    <a:pt x="812" y="1"/>
                  </a:moveTo>
                  <a:cubicBezTo>
                    <a:pt x="508" y="1"/>
                    <a:pt x="233" y="185"/>
                    <a:pt x="116" y="466"/>
                  </a:cubicBezTo>
                  <a:cubicBezTo>
                    <a:pt x="0" y="748"/>
                    <a:pt x="64" y="1072"/>
                    <a:pt x="278" y="1286"/>
                  </a:cubicBezTo>
                  <a:cubicBezTo>
                    <a:pt x="423" y="1431"/>
                    <a:pt x="616" y="1507"/>
                    <a:pt x="812" y="1507"/>
                  </a:cubicBezTo>
                  <a:cubicBezTo>
                    <a:pt x="909" y="1507"/>
                    <a:pt x="1007" y="1489"/>
                    <a:pt x="1100" y="1450"/>
                  </a:cubicBezTo>
                  <a:cubicBezTo>
                    <a:pt x="1382" y="1334"/>
                    <a:pt x="1566" y="1059"/>
                    <a:pt x="1566" y="755"/>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0"/>
            <p:cNvSpPr/>
            <p:nvPr/>
          </p:nvSpPr>
          <p:spPr>
            <a:xfrm>
              <a:off x="6185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5" y="1432"/>
                    <a:pt x="618" y="1509"/>
                    <a:pt x="815" y="1509"/>
                  </a:cubicBezTo>
                  <a:cubicBezTo>
                    <a:pt x="911" y="1509"/>
                    <a:pt x="1009" y="1490"/>
                    <a:pt x="1101" y="1452"/>
                  </a:cubicBezTo>
                  <a:cubicBezTo>
                    <a:pt x="1383" y="1334"/>
                    <a:pt x="1567" y="1060"/>
                    <a:pt x="1567" y="755"/>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0"/>
            <p:cNvSpPr/>
            <p:nvPr/>
          </p:nvSpPr>
          <p:spPr>
            <a:xfrm>
              <a:off x="706950" y="1806075"/>
              <a:ext cx="39175" cy="37725"/>
            </a:xfrm>
            <a:custGeom>
              <a:rect b="b" l="l" r="r" t="t"/>
              <a:pathLst>
                <a:path extrusionOk="0" h="1509" w="1567">
                  <a:moveTo>
                    <a:pt x="812" y="1"/>
                  </a:moveTo>
                  <a:cubicBezTo>
                    <a:pt x="509" y="1"/>
                    <a:pt x="234"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0"/>
            <p:cNvSpPr/>
            <p:nvPr/>
          </p:nvSpPr>
          <p:spPr>
            <a:xfrm>
              <a:off x="7954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8" y="1509"/>
                    <a:pt x="815" y="1509"/>
                  </a:cubicBezTo>
                  <a:cubicBezTo>
                    <a:pt x="911"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0"/>
            <p:cNvSpPr/>
            <p:nvPr/>
          </p:nvSpPr>
          <p:spPr>
            <a:xfrm>
              <a:off x="8838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6" y="1432"/>
                    <a:pt x="619" y="1509"/>
                    <a:pt x="816" y="1509"/>
                  </a:cubicBezTo>
                  <a:cubicBezTo>
                    <a:pt x="912" y="1509"/>
                    <a:pt x="1010" y="1490"/>
                    <a:pt x="1102"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0"/>
            <p:cNvSpPr/>
            <p:nvPr/>
          </p:nvSpPr>
          <p:spPr>
            <a:xfrm>
              <a:off x="97225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0"/>
            <p:cNvSpPr/>
            <p:nvPr/>
          </p:nvSpPr>
          <p:spPr>
            <a:xfrm>
              <a:off x="1060700" y="1806075"/>
              <a:ext cx="39175" cy="37725"/>
            </a:xfrm>
            <a:custGeom>
              <a:rect b="b" l="l" r="r" t="t"/>
              <a:pathLst>
                <a:path extrusionOk="0" h="1509" w="1567">
                  <a:moveTo>
                    <a:pt x="812" y="1"/>
                  </a:moveTo>
                  <a:cubicBezTo>
                    <a:pt x="508" y="1"/>
                    <a:pt x="233" y="185"/>
                    <a:pt x="117" y="466"/>
                  </a:cubicBezTo>
                  <a:cubicBezTo>
                    <a:pt x="0" y="748"/>
                    <a:pt x="65" y="1072"/>
                    <a:pt x="279" y="1288"/>
                  </a:cubicBezTo>
                  <a:cubicBezTo>
                    <a:pt x="424" y="1432"/>
                    <a:pt x="617" y="1509"/>
                    <a:pt x="814" y="1509"/>
                  </a:cubicBezTo>
                  <a:cubicBezTo>
                    <a:pt x="910" y="1509"/>
                    <a:pt x="1008" y="1490"/>
                    <a:pt x="1100" y="1452"/>
                  </a:cubicBezTo>
                  <a:cubicBezTo>
                    <a:pt x="1382" y="1334"/>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0"/>
            <p:cNvSpPr/>
            <p:nvPr/>
          </p:nvSpPr>
          <p:spPr>
            <a:xfrm>
              <a:off x="11491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5" y="1432"/>
                    <a:pt x="619" y="1509"/>
                    <a:pt x="815" y="1509"/>
                  </a:cubicBezTo>
                  <a:cubicBezTo>
                    <a:pt x="912" y="1509"/>
                    <a:pt x="1009" y="1490"/>
                    <a:pt x="1102" y="1452"/>
                  </a:cubicBezTo>
                  <a:cubicBezTo>
                    <a:pt x="1384"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0"/>
            <p:cNvSpPr/>
            <p:nvPr/>
          </p:nvSpPr>
          <p:spPr>
            <a:xfrm>
              <a:off x="1237550" y="1806075"/>
              <a:ext cx="39175" cy="37725"/>
            </a:xfrm>
            <a:custGeom>
              <a:rect b="b" l="l" r="r" t="t"/>
              <a:pathLst>
                <a:path extrusionOk="0" h="1509" w="1567">
                  <a:moveTo>
                    <a:pt x="814" y="1"/>
                  </a:moveTo>
                  <a:cubicBezTo>
                    <a:pt x="508" y="1"/>
                    <a:pt x="233" y="185"/>
                    <a:pt x="117" y="466"/>
                  </a:cubicBezTo>
                  <a:cubicBezTo>
                    <a:pt x="0" y="748"/>
                    <a:pt x="65" y="1072"/>
                    <a:pt x="280" y="1288"/>
                  </a:cubicBezTo>
                  <a:cubicBezTo>
                    <a:pt x="425" y="1432"/>
                    <a:pt x="619" y="1509"/>
                    <a:pt x="815" y="1509"/>
                  </a:cubicBezTo>
                  <a:cubicBezTo>
                    <a:pt x="911" y="1509"/>
                    <a:pt x="1008" y="1490"/>
                    <a:pt x="1100" y="1452"/>
                  </a:cubicBezTo>
                  <a:cubicBezTo>
                    <a:pt x="1382"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0"/>
            <p:cNvSpPr/>
            <p:nvPr/>
          </p:nvSpPr>
          <p:spPr>
            <a:xfrm>
              <a:off x="1326000" y="1806075"/>
              <a:ext cx="39150" cy="37725"/>
            </a:xfrm>
            <a:custGeom>
              <a:rect b="b" l="l" r="r" t="t"/>
              <a:pathLst>
                <a:path extrusionOk="0" h="1509" w="1566">
                  <a:moveTo>
                    <a:pt x="812" y="1"/>
                  </a:moveTo>
                  <a:cubicBezTo>
                    <a:pt x="508" y="1"/>
                    <a:pt x="233" y="185"/>
                    <a:pt x="117" y="466"/>
                  </a:cubicBezTo>
                  <a:cubicBezTo>
                    <a:pt x="0" y="748"/>
                    <a:pt x="64" y="1072"/>
                    <a:pt x="280" y="1288"/>
                  </a:cubicBezTo>
                  <a:cubicBezTo>
                    <a:pt x="424" y="1432"/>
                    <a:pt x="617" y="1509"/>
                    <a:pt x="813" y="1509"/>
                  </a:cubicBezTo>
                  <a:cubicBezTo>
                    <a:pt x="910" y="1509"/>
                    <a:pt x="1007" y="1490"/>
                    <a:pt x="1100" y="1452"/>
                  </a:cubicBezTo>
                  <a:cubicBezTo>
                    <a:pt x="1382" y="1334"/>
                    <a:pt x="1566" y="1060"/>
                    <a:pt x="1566" y="755"/>
                  </a:cubicBezTo>
                  <a:cubicBezTo>
                    <a:pt x="1566" y="338"/>
                    <a:pt x="1228"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0"/>
            <p:cNvSpPr/>
            <p:nvPr/>
          </p:nvSpPr>
          <p:spPr>
            <a:xfrm>
              <a:off x="706950" y="1900475"/>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0"/>
            <p:cNvSpPr/>
            <p:nvPr/>
          </p:nvSpPr>
          <p:spPr>
            <a:xfrm>
              <a:off x="7954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0"/>
            <p:cNvSpPr/>
            <p:nvPr/>
          </p:nvSpPr>
          <p:spPr>
            <a:xfrm>
              <a:off x="883800" y="1900475"/>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0"/>
            <p:cNvSpPr/>
            <p:nvPr/>
          </p:nvSpPr>
          <p:spPr>
            <a:xfrm>
              <a:off x="972250" y="1900475"/>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0"/>
            <p:cNvSpPr/>
            <p:nvPr/>
          </p:nvSpPr>
          <p:spPr>
            <a:xfrm>
              <a:off x="1060700" y="1900475"/>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0"/>
            <p:cNvSpPr/>
            <p:nvPr/>
          </p:nvSpPr>
          <p:spPr>
            <a:xfrm>
              <a:off x="11491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0"/>
            <p:cNvSpPr/>
            <p:nvPr/>
          </p:nvSpPr>
          <p:spPr>
            <a:xfrm>
              <a:off x="1237550" y="1900475"/>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0"/>
            <p:cNvSpPr/>
            <p:nvPr/>
          </p:nvSpPr>
          <p:spPr>
            <a:xfrm>
              <a:off x="891050" y="1994825"/>
              <a:ext cx="29600" cy="9975"/>
            </a:xfrm>
            <a:custGeom>
              <a:rect b="b" l="l" r="r" t="t"/>
              <a:pathLst>
                <a:path extrusionOk="0" h="399" w="1184">
                  <a:moveTo>
                    <a:pt x="524" y="1"/>
                  </a:moveTo>
                  <a:cubicBezTo>
                    <a:pt x="328" y="1"/>
                    <a:pt x="139" y="78"/>
                    <a:pt x="1" y="213"/>
                  </a:cubicBezTo>
                  <a:cubicBezTo>
                    <a:pt x="391" y="286"/>
                    <a:pt x="785" y="346"/>
                    <a:pt x="1184" y="399"/>
                  </a:cubicBezTo>
                  <a:cubicBezTo>
                    <a:pt x="1054" y="154"/>
                    <a:pt x="801" y="2"/>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0"/>
            <p:cNvSpPr/>
            <p:nvPr/>
          </p:nvSpPr>
          <p:spPr>
            <a:xfrm>
              <a:off x="974350" y="1994825"/>
              <a:ext cx="36425" cy="14525"/>
            </a:xfrm>
            <a:custGeom>
              <a:rect b="b" l="l" r="r" t="t"/>
              <a:pathLst>
                <a:path extrusionOk="0" h="581" w="1457">
                  <a:moveTo>
                    <a:pt x="730" y="1"/>
                  </a:moveTo>
                  <a:cubicBezTo>
                    <a:pt x="386" y="2"/>
                    <a:pt x="85" y="235"/>
                    <a:pt x="1" y="567"/>
                  </a:cubicBezTo>
                  <a:cubicBezTo>
                    <a:pt x="244" y="576"/>
                    <a:pt x="485" y="581"/>
                    <a:pt x="730" y="581"/>
                  </a:cubicBezTo>
                  <a:cubicBezTo>
                    <a:pt x="973" y="581"/>
                    <a:pt x="1214" y="576"/>
                    <a:pt x="1457" y="567"/>
                  </a:cubicBezTo>
                  <a:cubicBezTo>
                    <a:pt x="1373" y="235"/>
                    <a:pt x="1072" y="2"/>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0"/>
            <p:cNvSpPr/>
            <p:nvPr/>
          </p:nvSpPr>
          <p:spPr>
            <a:xfrm>
              <a:off x="1064500" y="1994850"/>
              <a:ext cx="29625" cy="9950"/>
            </a:xfrm>
            <a:custGeom>
              <a:rect b="b" l="l" r="r" t="t"/>
              <a:pathLst>
                <a:path extrusionOk="0" h="398" w="1185">
                  <a:moveTo>
                    <a:pt x="662" y="0"/>
                  </a:moveTo>
                  <a:cubicBezTo>
                    <a:pt x="398" y="0"/>
                    <a:pt x="138" y="139"/>
                    <a:pt x="0" y="398"/>
                  </a:cubicBezTo>
                  <a:cubicBezTo>
                    <a:pt x="398" y="345"/>
                    <a:pt x="793" y="285"/>
                    <a:pt x="1185" y="214"/>
                  </a:cubicBezTo>
                  <a:cubicBezTo>
                    <a:pt x="1037" y="69"/>
                    <a:pt x="848" y="0"/>
                    <a:pt x="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40"/>
          <p:cNvGrpSpPr/>
          <p:nvPr/>
        </p:nvGrpSpPr>
        <p:grpSpPr>
          <a:xfrm>
            <a:off x="5710791" y="4269988"/>
            <a:ext cx="1502706" cy="1502670"/>
            <a:chOff x="2817100" y="2404400"/>
            <a:chExt cx="1024200" cy="1024175"/>
          </a:xfrm>
        </p:grpSpPr>
        <p:sp>
          <p:nvSpPr>
            <p:cNvPr id="1434" name="Google Shape;1434;p40"/>
            <p:cNvSpPr/>
            <p:nvPr/>
          </p:nvSpPr>
          <p:spPr>
            <a:xfrm>
              <a:off x="2817100" y="2404400"/>
              <a:ext cx="1024200" cy="1024175"/>
            </a:xfrm>
            <a:custGeom>
              <a:rect b="b" l="l" r="r" t="t"/>
              <a:pathLst>
                <a:path extrusionOk="0" h="40967" w="40968">
                  <a:moveTo>
                    <a:pt x="20485" y="1440"/>
                  </a:moveTo>
                  <a:cubicBezTo>
                    <a:pt x="30985" y="1440"/>
                    <a:pt x="39527" y="9983"/>
                    <a:pt x="39527" y="20484"/>
                  </a:cubicBezTo>
                  <a:cubicBezTo>
                    <a:pt x="39527" y="30984"/>
                    <a:pt x="30984" y="39528"/>
                    <a:pt x="20485" y="39528"/>
                  </a:cubicBezTo>
                  <a:cubicBezTo>
                    <a:pt x="9984" y="39528"/>
                    <a:pt x="1441" y="30984"/>
                    <a:pt x="1441" y="20484"/>
                  </a:cubicBezTo>
                  <a:cubicBezTo>
                    <a:pt x="1441" y="9983"/>
                    <a:pt x="9984" y="1440"/>
                    <a:pt x="20485" y="1440"/>
                  </a:cubicBezTo>
                  <a:close/>
                  <a:moveTo>
                    <a:pt x="20485" y="1"/>
                  </a:moveTo>
                  <a:cubicBezTo>
                    <a:pt x="9190" y="1"/>
                    <a:pt x="0" y="9189"/>
                    <a:pt x="0" y="20484"/>
                  </a:cubicBezTo>
                  <a:cubicBezTo>
                    <a:pt x="0" y="31779"/>
                    <a:pt x="9190" y="40967"/>
                    <a:pt x="20485" y="40967"/>
                  </a:cubicBezTo>
                  <a:cubicBezTo>
                    <a:pt x="31778" y="40967"/>
                    <a:pt x="40968" y="31777"/>
                    <a:pt x="40968" y="20484"/>
                  </a:cubicBezTo>
                  <a:cubicBezTo>
                    <a:pt x="40968" y="9190"/>
                    <a:pt x="31778" y="1"/>
                    <a:pt x="20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0"/>
            <p:cNvSpPr/>
            <p:nvPr/>
          </p:nvSpPr>
          <p:spPr>
            <a:xfrm>
              <a:off x="2938350" y="2525675"/>
              <a:ext cx="781700" cy="781650"/>
            </a:xfrm>
            <a:custGeom>
              <a:rect b="b" l="l" r="r" t="t"/>
              <a:pathLst>
                <a:path extrusionOk="0" h="31266" w="31268">
                  <a:moveTo>
                    <a:pt x="15635" y="1439"/>
                  </a:moveTo>
                  <a:cubicBezTo>
                    <a:pt x="23460" y="1439"/>
                    <a:pt x="29827" y="7806"/>
                    <a:pt x="29827" y="15633"/>
                  </a:cubicBezTo>
                  <a:cubicBezTo>
                    <a:pt x="29827" y="23457"/>
                    <a:pt x="23460" y="29825"/>
                    <a:pt x="15635" y="29825"/>
                  </a:cubicBezTo>
                  <a:cubicBezTo>
                    <a:pt x="7808" y="29825"/>
                    <a:pt x="1441" y="23457"/>
                    <a:pt x="1441" y="15633"/>
                  </a:cubicBezTo>
                  <a:cubicBezTo>
                    <a:pt x="1441" y="7806"/>
                    <a:pt x="7808" y="1439"/>
                    <a:pt x="15635" y="1439"/>
                  </a:cubicBezTo>
                  <a:close/>
                  <a:moveTo>
                    <a:pt x="15635" y="0"/>
                  </a:moveTo>
                  <a:cubicBezTo>
                    <a:pt x="7014" y="0"/>
                    <a:pt x="1" y="7012"/>
                    <a:pt x="1" y="15633"/>
                  </a:cubicBezTo>
                  <a:cubicBezTo>
                    <a:pt x="1" y="24252"/>
                    <a:pt x="7014" y="31265"/>
                    <a:pt x="15635" y="31265"/>
                  </a:cubicBezTo>
                  <a:cubicBezTo>
                    <a:pt x="24254" y="31265"/>
                    <a:pt x="31267" y="24252"/>
                    <a:pt x="31267" y="15633"/>
                  </a:cubicBezTo>
                  <a:cubicBezTo>
                    <a:pt x="31267" y="7013"/>
                    <a:pt x="24254" y="0"/>
                    <a:pt x="156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0"/>
            <p:cNvSpPr/>
            <p:nvPr/>
          </p:nvSpPr>
          <p:spPr>
            <a:xfrm>
              <a:off x="3061000" y="2648275"/>
              <a:ext cx="536400" cy="536425"/>
            </a:xfrm>
            <a:custGeom>
              <a:rect b="b" l="l" r="r" t="t"/>
              <a:pathLst>
                <a:path extrusionOk="0" h="21457" w="21456">
                  <a:moveTo>
                    <a:pt x="10729" y="1440"/>
                  </a:moveTo>
                  <a:cubicBezTo>
                    <a:pt x="15849" y="1440"/>
                    <a:pt x="20016" y="5607"/>
                    <a:pt x="20016" y="10729"/>
                  </a:cubicBezTo>
                  <a:cubicBezTo>
                    <a:pt x="20016" y="15851"/>
                    <a:pt x="15849" y="20016"/>
                    <a:pt x="10729" y="20016"/>
                  </a:cubicBezTo>
                  <a:cubicBezTo>
                    <a:pt x="5607" y="20016"/>
                    <a:pt x="1440" y="15849"/>
                    <a:pt x="1440" y="10729"/>
                  </a:cubicBezTo>
                  <a:cubicBezTo>
                    <a:pt x="1440" y="5607"/>
                    <a:pt x="5607" y="1440"/>
                    <a:pt x="10729" y="1440"/>
                  </a:cubicBezTo>
                  <a:close/>
                  <a:moveTo>
                    <a:pt x="10729" y="1"/>
                  </a:moveTo>
                  <a:cubicBezTo>
                    <a:pt x="4814" y="1"/>
                    <a:pt x="1" y="4812"/>
                    <a:pt x="1" y="10729"/>
                  </a:cubicBezTo>
                  <a:cubicBezTo>
                    <a:pt x="1" y="16644"/>
                    <a:pt x="4812" y="21457"/>
                    <a:pt x="10729" y="21457"/>
                  </a:cubicBezTo>
                  <a:cubicBezTo>
                    <a:pt x="16644" y="21457"/>
                    <a:pt x="21455" y="16644"/>
                    <a:pt x="21455" y="10729"/>
                  </a:cubicBezTo>
                  <a:cubicBezTo>
                    <a:pt x="21455" y="4814"/>
                    <a:pt x="16642" y="1"/>
                    <a:pt x="10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7" name="Google Shape;1437;p40"/>
          <p:cNvSpPr/>
          <p:nvPr/>
        </p:nvSpPr>
        <p:spPr>
          <a:xfrm>
            <a:off x="1867050" y="864725"/>
            <a:ext cx="752800" cy="686125"/>
          </a:xfrm>
          <a:custGeom>
            <a:rect b="b" l="l" r="r" t="t"/>
            <a:pathLst>
              <a:path extrusionOk="0" h="27445" w="30112">
                <a:moveTo>
                  <a:pt x="15056" y="1423"/>
                </a:moveTo>
                <a:cubicBezTo>
                  <a:pt x="18342" y="1423"/>
                  <a:pt x="21433" y="2702"/>
                  <a:pt x="23756" y="5027"/>
                </a:cubicBezTo>
                <a:cubicBezTo>
                  <a:pt x="28554" y="9823"/>
                  <a:pt x="28554" y="17629"/>
                  <a:pt x="23756" y="22427"/>
                </a:cubicBezTo>
                <a:cubicBezTo>
                  <a:pt x="21358" y="24825"/>
                  <a:pt x="18207" y="26025"/>
                  <a:pt x="15056" y="26025"/>
                </a:cubicBezTo>
                <a:cubicBezTo>
                  <a:pt x="11906" y="26025"/>
                  <a:pt x="8754" y="24825"/>
                  <a:pt x="6355" y="22427"/>
                </a:cubicBezTo>
                <a:cubicBezTo>
                  <a:pt x="1559" y="17629"/>
                  <a:pt x="1559" y="9823"/>
                  <a:pt x="6355" y="5027"/>
                </a:cubicBezTo>
                <a:cubicBezTo>
                  <a:pt x="8680" y="2702"/>
                  <a:pt x="11769" y="1423"/>
                  <a:pt x="15056" y="1423"/>
                </a:cubicBezTo>
                <a:close/>
                <a:moveTo>
                  <a:pt x="15056" y="1"/>
                </a:moveTo>
                <a:cubicBezTo>
                  <a:pt x="11390" y="1"/>
                  <a:pt x="7943" y="1430"/>
                  <a:pt x="5352" y="4021"/>
                </a:cubicBezTo>
                <a:cubicBezTo>
                  <a:pt x="0" y="9373"/>
                  <a:pt x="0" y="18080"/>
                  <a:pt x="5352" y="23431"/>
                </a:cubicBezTo>
                <a:cubicBezTo>
                  <a:pt x="8027" y="26107"/>
                  <a:pt x="11542" y="27445"/>
                  <a:pt x="15056" y="27445"/>
                </a:cubicBezTo>
                <a:cubicBezTo>
                  <a:pt x="18570" y="27445"/>
                  <a:pt x="22086" y="26107"/>
                  <a:pt x="24760" y="23431"/>
                </a:cubicBezTo>
                <a:cubicBezTo>
                  <a:pt x="30111" y="18080"/>
                  <a:pt x="30111" y="9373"/>
                  <a:pt x="24760" y="4021"/>
                </a:cubicBezTo>
                <a:cubicBezTo>
                  <a:pt x="22169" y="1430"/>
                  <a:pt x="18722" y="1"/>
                  <a:pt x="15056"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8" name="Google Shape;1438;p40"/>
          <p:cNvGrpSpPr/>
          <p:nvPr/>
        </p:nvGrpSpPr>
        <p:grpSpPr>
          <a:xfrm>
            <a:off x="8777306" y="2751596"/>
            <a:ext cx="1227358" cy="1253431"/>
            <a:chOff x="441625" y="885600"/>
            <a:chExt cx="1100375" cy="1123750"/>
          </a:xfrm>
        </p:grpSpPr>
        <p:sp>
          <p:nvSpPr>
            <p:cNvPr id="1439" name="Google Shape;1439;p40"/>
            <p:cNvSpPr/>
            <p:nvPr/>
          </p:nvSpPr>
          <p:spPr>
            <a:xfrm>
              <a:off x="891050" y="890200"/>
              <a:ext cx="29600" cy="9950"/>
            </a:xfrm>
            <a:custGeom>
              <a:rect b="b" l="l" r="r" t="t"/>
              <a:pathLst>
                <a:path extrusionOk="0" h="398" w="1184">
                  <a:moveTo>
                    <a:pt x="1184" y="1"/>
                  </a:moveTo>
                  <a:lnTo>
                    <a:pt x="1184" y="1"/>
                  </a:lnTo>
                  <a:cubicBezTo>
                    <a:pt x="785" y="51"/>
                    <a:pt x="391" y="112"/>
                    <a:pt x="1" y="185"/>
                  </a:cubicBezTo>
                  <a:cubicBezTo>
                    <a:pt x="148" y="329"/>
                    <a:pt x="336" y="398"/>
                    <a:pt x="521" y="398"/>
                  </a:cubicBezTo>
                  <a:cubicBezTo>
                    <a:pt x="785" y="398"/>
                    <a:pt x="1046" y="259"/>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0"/>
            <p:cNvSpPr/>
            <p:nvPr/>
          </p:nvSpPr>
          <p:spPr>
            <a:xfrm>
              <a:off x="974350" y="885600"/>
              <a:ext cx="36425" cy="14550"/>
            </a:xfrm>
            <a:custGeom>
              <a:rect b="b" l="l" r="r" t="t"/>
              <a:pathLst>
                <a:path extrusionOk="0" h="582" w="1457">
                  <a:moveTo>
                    <a:pt x="730" y="1"/>
                  </a:moveTo>
                  <a:cubicBezTo>
                    <a:pt x="485" y="1"/>
                    <a:pt x="244" y="6"/>
                    <a:pt x="1" y="14"/>
                  </a:cubicBezTo>
                  <a:cubicBezTo>
                    <a:pt x="85" y="347"/>
                    <a:pt x="386" y="581"/>
                    <a:pt x="730" y="581"/>
                  </a:cubicBezTo>
                  <a:cubicBezTo>
                    <a:pt x="1072" y="581"/>
                    <a:pt x="1373" y="347"/>
                    <a:pt x="1457" y="14"/>
                  </a:cubicBezTo>
                  <a:cubicBezTo>
                    <a:pt x="1214" y="6"/>
                    <a:pt x="973" y="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0"/>
            <p:cNvSpPr/>
            <p:nvPr/>
          </p:nvSpPr>
          <p:spPr>
            <a:xfrm>
              <a:off x="1064500" y="890150"/>
              <a:ext cx="29625" cy="10000"/>
            </a:xfrm>
            <a:custGeom>
              <a:rect b="b" l="l" r="r" t="t"/>
              <a:pathLst>
                <a:path extrusionOk="0" h="400" w="1185">
                  <a:moveTo>
                    <a:pt x="0" y="1"/>
                  </a:moveTo>
                  <a:lnTo>
                    <a:pt x="0" y="1"/>
                  </a:lnTo>
                  <a:cubicBezTo>
                    <a:pt x="130" y="246"/>
                    <a:pt x="383" y="399"/>
                    <a:pt x="660" y="399"/>
                  </a:cubicBezTo>
                  <a:cubicBezTo>
                    <a:pt x="856" y="399"/>
                    <a:pt x="1045" y="322"/>
                    <a:pt x="1185" y="185"/>
                  </a:cubicBezTo>
                  <a:cubicBezTo>
                    <a:pt x="793" y="114"/>
                    <a:pt x="398" y="5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0"/>
            <p:cNvSpPr/>
            <p:nvPr/>
          </p:nvSpPr>
          <p:spPr>
            <a:xfrm>
              <a:off x="706950" y="956800"/>
              <a:ext cx="39175" cy="37725"/>
            </a:xfrm>
            <a:custGeom>
              <a:rect b="b" l="l" r="r" t="t"/>
              <a:pathLst>
                <a:path extrusionOk="0" h="1509" w="1567">
                  <a:moveTo>
                    <a:pt x="812" y="1"/>
                  </a:moveTo>
                  <a:cubicBezTo>
                    <a:pt x="509" y="1"/>
                    <a:pt x="234"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0"/>
            <p:cNvSpPr/>
            <p:nvPr/>
          </p:nvSpPr>
          <p:spPr>
            <a:xfrm>
              <a:off x="7954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8" y="1508"/>
                    <a:pt x="815" y="1508"/>
                  </a:cubicBezTo>
                  <a:cubicBezTo>
                    <a:pt x="911" y="1508"/>
                    <a:pt x="1008" y="1490"/>
                    <a:pt x="1101"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0"/>
            <p:cNvSpPr/>
            <p:nvPr/>
          </p:nvSpPr>
          <p:spPr>
            <a:xfrm>
              <a:off x="883800" y="956800"/>
              <a:ext cx="39175" cy="37725"/>
            </a:xfrm>
            <a:custGeom>
              <a:rect b="b" l="l" r="r" t="t"/>
              <a:pathLst>
                <a:path extrusionOk="0" h="1509" w="1567">
                  <a:moveTo>
                    <a:pt x="814" y="1"/>
                  </a:moveTo>
                  <a:cubicBezTo>
                    <a:pt x="509" y="1"/>
                    <a:pt x="234" y="184"/>
                    <a:pt x="117" y="466"/>
                  </a:cubicBezTo>
                  <a:cubicBezTo>
                    <a:pt x="1" y="748"/>
                    <a:pt x="65" y="1072"/>
                    <a:pt x="281" y="1288"/>
                  </a:cubicBezTo>
                  <a:cubicBezTo>
                    <a:pt x="426" y="1432"/>
                    <a:pt x="619" y="1508"/>
                    <a:pt x="816" y="1508"/>
                  </a:cubicBezTo>
                  <a:cubicBezTo>
                    <a:pt x="912" y="1508"/>
                    <a:pt x="1010" y="1490"/>
                    <a:pt x="1102"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0"/>
            <p:cNvSpPr/>
            <p:nvPr/>
          </p:nvSpPr>
          <p:spPr>
            <a:xfrm>
              <a:off x="97225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0"/>
            <p:cNvSpPr/>
            <p:nvPr/>
          </p:nvSpPr>
          <p:spPr>
            <a:xfrm>
              <a:off x="1060700" y="956800"/>
              <a:ext cx="39175" cy="37725"/>
            </a:xfrm>
            <a:custGeom>
              <a:rect b="b" l="l" r="r" t="t"/>
              <a:pathLst>
                <a:path extrusionOk="0" h="1509" w="1567">
                  <a:moveTo>
                    <a:pt x="812" y="1"/>
                  </a:moveTo>
                  <a:cubicBezTo>
                    <a:pt x="508" y="1"/>
                    <a:pt x="233" y="184"/>
                    <a:pt x="117" y="466"/>
                  </a:cubicBezTo>
                  <a:cubicBezTo>
                    <a:pt x="0" y="748"/>
                    <a:pt x="65" y="1072"/>
                    <a:pt x="279" y="1288"/>
                  </a:cubicBezTo>
                  <a:cubicBezTo>
                    <a:pt x="424" y="1432"/>
                    <a:pt x="617" y="1508"/>
                    <a:pt x="814" y="1508"/>
                  </a:cubicBezTo>
                  <a:cubicBezTo>
                    <a:pt x="910" y="1508"/>
                    <a:pt x="1008" y="1490"/>
                    <a:pt x="1100" y="1451"/>
                  </a:cubicBezTo>
                  <a:cubicBezTo>
                    <a:pt x="1382" y="1333"/>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0"/>
            <p:cNvSpPr/>
            <p:nvPr/>
          </p:nvSpPr>
          <p:spPr>
            <a:xfrm>
              <a:off x="11491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5" y="1432"/>
                    <a:pt x="619" y="1508"/>
                    <a:pt x="815" y="1508"/>
                  </a:cubicBezTo>
                  <a:cubicBezTo>
                    <a:pt x="912" y="1508"/>
                    <a:pt x="1009" y="1490"/>
                    <a:pt x="1102" y="1451"/>
                  </a:cubicBezTo>
                  <a:cubicBezTo>
                    <a:pt x="1384"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0"/>
            <p:cNvSpPr/>
            <p:nvPr/>
          </p:nvSpPr>
          <p:spPr>
            <a:xfrm>
              <a:off x="1237550" y="956800"/>
              <a:ext cx="39175" cy="37725"/>
            </a:xfrm>
            <a:custGeom>
              <a:rect b="b" l="l" r="r" t="t"/>
              <a:pathLst>
                <a:path extrusionOk="0" h="1509" w="1567">
                  <a:moveTo>
                    <a:pt x="814" y="1"/>
                  </a:moveTo>
                  <a:cubicBezTo>
                    <a:pt x="508" y="1"/>
                    <a:pt x="233" y="184"/>
                    <a:pt x="117" y="466"/>
                  </a:cubicBezTo>
                  <a:cubicBezTo>
                    <a:pt x="0" y="748"/>
                    <a:pt x="65" y="1072"/>
                    <a:pt x="280" y="1288"/>
                  </a:cubicBezTo>
                  <a:cubicBezTo>
                    <a:pt x="425" y="1432"/>
                    <a:pt x="619" y="1508"/>
                    <a:pt x="815" y="1508"/>
                  </a:cubicBezTo>
                  <a:cubicBezTo>
                    <a:pt x="911" y="1508"/>
                    <a:pt x="1008" y="1490"/>
                    <a:pt x="1100"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0"/>
            <p:cNvSpPr/>
            <p:nvPr/>
          </p:nvSpPr>
          <p:spPr>
            <a:xfrm>
              <a:off x="6185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50"/>
                  </a:cubicBezTo>
                  <a:cubicBezTo>
                    <a:pt x="1383" y="1333"/>
                    <a:pt x="1567" y="1058"/>
                    <a:pt x="1567" y="753"/>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0"/>
            <p:cNvSpPr/>
            <p:nvPr/>
          </p:nvSpPr>
          <p:spPr>
            <a:xfrm>
              <a:off x="706950" y="10512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0"/>
            <p:cNvSpPr/>
            <p:nvPr/>
          </p:nvSpPr>
          <p:spPr>
            <a:xfrm>
              <a:off x="7954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0"/>
            <p:cNvSpPr/>
            <p:nvPr/>
          </p:nvSpPr>
          <p:spPr>
            <a:xfrm>
              <a:off x="8838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0"/>
            <p:cNvSpPr/>
            <p:nvPr/>
          </p:nvSpPr>
          <p:spPr>
            <a:xfrm>
              <a:off x="972250" y="10512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0"/>
            <p:cNvSpPr/>
            <p:nvPr/>
          </p:nvSpPr>
          <p:spPr>
            <a:xfrm>
              <a:off x="1060700" y="10512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0"/>
            <p:cNvSpPr/>
            <p:nvPr/>
          </p:nvSpPr>
          <p:spPr>
            <a:xfrm>
              <a:off x="11491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0"/>
            <p:cNvSpPr/>
            <p:nvPr/>
          </p:nvSpPr>
          <p:spPr>
            <a:xfrm>
              <a:off x="1237550" y="10512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0"/>
            <p:cNvSpPr/>
            <p:nvPr/>
          </p:nvSpPr>
          <p:spPr>
            <a:xfrm>
              <a:off x="1326000" y="10512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50"/>
                  </a:cubicBezTo>
                  <a:cubicBezTo>
                    <a:pt x="1382" y="1333"/>
                    <a:pt x="1566" y="1058"/>
                    <a:pt x="1566" y="753"/>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0"/>
            <p:cNvSpPr/>
            <p:nvPr/>
          </p:nvSpPr>
          <p:spPr>
            <a:xfrm>
              <a:off x="530075" y="1145550"/>
              <a:ext cx="39150" cy="37675"/>
            </a:xfrm>
            <a:custGeom>
              <a:rect b="b" l="l" r="r" t="t"/>
              <a:pathLst>
                <a:path extrusionOk="0" h="1507" w="1566">
                  <a:moveTo>
                    <a:pt x="813" y="0"/>
                  </a:moveTo>
                  <a:cubicBezTo>
                    <a:pt x="508" y="0"/>
                    <a:pt x="233" y="184"/>
                    <a:pt x="116" y="466"/>
                  </a:cubicBezTo>
                  <a:cubicBezTo>
                    <a:pt x="0" y="748"/>
                    <a:pt x="64" y="1072"/>
                    <a:pt x="280" y="1286"/>
                  </a:cubicBezTo>
                  <a:cubicBezTo>
                    <a:pt x="425" y="1430"/>
                    <a:pt x="617" y="1507"/>
                    <a:pt x="813" y="1507"/>
                  </a:cubicBezTo>
                  <a:cubicBezTo>
                    <a:pt x="911" y="1507"/>
                    <a:pt x="1008" y="1488"/>
                    <a:pt x="1102" y="1450"/>
                  </a:cubicBezTo>
                  <a:cubicBezTo>
                    <a:pt x="1382" y="1333"/>
                    <a:pt x="1566" y="1058"/>
                    <a:pt x="1566" y="754"/>
                  </a:cubicBezTo>
                  <a:cubicBezTo>
                    <a:pt x="1566" y="338"/>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0"/>
            <p:cNvSpPr/>
            <p:nvPr/>
          </p:nvSpPr>
          <p:spPr>
            <a:xfrm>
              <a:off x="6185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4" y="1430"/>
                    <a:pt x="617" y="1507"/>
                    <a:pt x="813" y="1507"/>
                  </a:cubicBezTo>
                  <a:cubicBezTo>
                    <a:pt x="910" y="1507"/>
                    <a:pt x="1008" y="1488"/>
                    <a:pt x="1101" y="1450"/>
                  </a:cubicBezTo>
                  <a:cubicBezTo>
                    <a:pt x="1383" y="1333"/>
                    <a:pt x="1567" y="1058"/>
                    <a:pt x="1567" y="754"/>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0"/>
            <p:cNvSpPr/>
            <p:nvPr/>
          </p:nvSpPr>
          <p:spPr>
            <a:xfrm>
              <a:off x="706950" y="1145550"/>
              <a:ext cx="39175" cy="37675"/>
            </a:xfrm>
            <a:custGeom>
              <a:rect b="b" l="l" r="r" t="t"/>
              <a:pathLst>
                <a:path extrusionOk="0" h="1507" w="1567">
                  <a:moveTo>
                    <a:pt x="812" y="0"/>
                  </a:moveTo>
                  <a:cubicBezTo>
                    <a:pt x="509" y="0"/>
                    <a:pt x="234" y="184"/>
                    <a:pt x="117" y="466"/>
                  </a:cubicBezTo>
                  <a:cubicBezTo>
                    <a:pt x="1" y="748"/>
                    <a:pt x="65" y="1072"/>
                    <a:pt x="281" y="1286"/>
                  </a:cubicBezTo>
                  <a:cubicBezTo>
                    <a:pt x="424" y="1430"/>
                    <a:pt x="616" y="1507"/>
                    <a:pt x="812" y="1507"/>
                  </a:cubicBezTo>
                  <a:cubicBezTo>
                    <a:pt x="910" y="1507"/>
                    <a:pt x="1007" y="1488"/>
                    <a:pt x="1101"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0"/>
            <p:cNvSpPr/>
            <p:nvPr/>
          </p:nvSpPr>
          <p:spPr>
            <a:xfrm>
              <a:off x="7954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7" y="1507"/>
                    <a:pt x="813" y="1507"/>
                  </a:cubicBezTo>
                  <a:cubicBezTo>
                    <a:pt x="910" y="1507"/>
                    <a:pt x="1008"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0"/>
            <p:cNvSpPr/>
            <p:nvPr/>
          </p:nvSpPr>
          <p:spPr>
            <a:xfrm>
              <a:off x="8838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5" y="1430"/>
                    <a:pt x="618" y="1507"/>
                    <a:pt x="814" y="1507"/>
                  </a:cubicBezTo>
                  <a:cubicBezTo>
                    <a:pt x="911" y="1507"/>
                    <a:pt x="1009" y="1488"/>
                    <a:pt x="1102"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0"/>
            <p:cNvSpPr/>
            <p:nvPr/>
          </p:nvSpPr>
          <p:spPr>
            <a:xfrm>
              <a:off x="97225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6" y="1507"/>
                    <a:pt x="812" y="1507"/>
                  </a:cubicBezTo>
                  <a:cubicBezTo>
                    <a:pt x="909" y="1507"/>
                    <a:pt x="1007"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0"/>
            <p:cNvSpPr/>
            <p:nvPr/>
          </p:nvSpPr>
          <p:spPr>
            <a:xfrm>
              <a:off x="1060700" y="1145550"/>
              <a:ext cx="39175" cy="37675"/>
            </a:xfrm>
            <a:custGeom>
              <a:rect b="b" l="l" r="r" t="t"/>
              <a:pathLst>
                <a:path extrusionOk="0" h="1507" w="1567">
                  <a:moveTo>
                    <a:pt x="812" y="0"/>
                  </a:moveTo>
                  <a:cubicBezTo>
                    <a:pt x="508" y="0"/>
                    <a:pt x="233" y="184"/>
                    <a:pt x="117" y="466"/>
                  </a:cubicBezTo>
                  <a:cubicBezTo>
                    <a:pt x="0" y="748"/>
                    <a:pt x="65" y="1072"/>
                    <a:pt x="279" y="1286"/>
                  </a:cubicBezTo>
                  <a:cubicBezTo>
                    <a:pt x="423" y="1430"/>
                    <a:pt x="616" y="1507"/>
                    <a:pt x="812" y="1507"/>
                  </a:cubicBezTo>
                  <a:cubicBezTo>
                    <a:pt x="909" y="1507"/>
                    <a:pt x="1007" y="1488"/>
                    <a:pt x="1100"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0"/>
            <p:cNvSpPr/>
            <p:nvPr/>
          </p:nvSpPr>
          <p:spPr>
            <a:xfrm>
              <a:off x="11491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5" y="1430"/>
                    <a:pt x="618" y="1507"/>
                    <a:pt x="814" y="1507"/>
                  </a:cubicBezTo>
                  <a:cubicBezTo>
                    <a:pt x="911" y="1507"/>
                    <a:pt x="1009" y="1488"/>
                    <a:pt x="1102" y="1450"/>
                  </a:cubicBezTo>
                  <a:cubicBezTo>
                    <a:pt x="1384"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0"/>
            <p:cNvSpPr/>
            <p:nvPr/>
          </p:nvSpPr>
          <p:spPr>
            <a:xfrm>
              <a:off x="1237550" y="1145550"/>
              <a:ext cx="39175" cy="37675"/>
            </a:xfrm>
            <a:custGeom>
              <a:rect b="b" l="l" r="r" t="t"/>
              <a:pathLst>
                <a:path extrusionOk="0" h="1507" w="1567">
                  <a:moveTo>
                    <a:pt x="814" y="0"/>
                  </a:moveTo>
                  <a:cubicBezTo>
                    <a:pt x="508" y="0"/>
                    <a:pt x="233" y="184"/>
                    <a:pt x="117" y="466"/>
                  </a:cubicBezTo>
                  <a:cubicBezTo>
                    <a:pt x="0" y="748"/>
                    <a:pt x="65" y="1072"/>
                    <a:pt x="280" y="1286"/>
                  </a:cubicBezTo>
                  <a:cubicBezTo>
                    <a:pt x="425" y="1430"/>
                    <a:pt x="618" y="1507"/>
                    <a:pt x="813" y="1507"/>
                  </a:cubicBezTo>
                  <a:cubicBezTo>
                    <a:pt x="910" y="1507"/>
                    <a:pt x="1008" y="1488"/>
                    <a:pt x="1100"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0"/>
            <p:cNvSpPr/>
            <p:nvPr/>
          </p:nvSpPr>
          <p:spPr>
            <a:xfrm>
              <a:off x="1326000" y="1145550"/>
              <a:ext cx="39150" cy="37675"/>
            </a:xfrm>
            <a:custGeom>
              <a:rect b="b" l="l" r="r" t="t"/>
              <a:pathLst>
                <a:path extrusionOk="0" h="1507" w="1566">
                  <a:moveTo>
                    <a:pt x="812" y="0"/>
                  </a:moveTo>
                  <a:cubicBezTo>
                    <a:pt x="508" y="0"/>
                    <a:pt x="233" y="184"/>
                    <a:pt x="117" y="466"/>
                  </a:cubicBezTo>
                  <a:cubicBezTo>
                    <a:pt x="0" y="748"/>
                    <a:pt x="64" y="1072"/>
                    <a:pt x="280" y="1286"/>
                  </a:cubicBezTo>
                  <a:cubicBezTo>
                    <a:pt x="424"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0"/>
            <p:cNvSpPr/>
            <p:nvPr/>
          </p:nvSpPr>
          <p:spPr>
            <a:xfrm>
              <a:off x="1414450" y="1145550"/>
              <a:ext cx="39150" cy="37675"/>
            </a:xfrm>
            <a:custGeom>
              <a:rect b="b" l="l" r="r" t="t"/>
              <a:pathLst>
                <a:path extrusionOk="0" h="1507" w="1566">
                  <a:moveTo>
                    <a:pt x="812" y="0"/>
                  </a:moveTo>
                  <a:cubicBezTo>
                    <a:pt x="508" y="0"/>
                    <a:pt x="233" y="184"/>
                    <a:pt x="116" y="466"/>
                  </a:cubicBezTo>
                  <a:cubicBezTo>
                    <a:pt x="0" y="748"/>
                    <a:pt x="64" y="1072"/>
                    <a:pt x="278" y="1286"/>
                  </a:cubicBezTo>
                  <a:cubicBezTo>
                    <a:pt x="423"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0"/>
            <p:cNvSpPr/>
            <p:nvPr/>
          </p:nvSpPr>
          <p:spPr>
            <a:xfrm>
              <a:off x="457100" y="1241575"/>
              <a:ext cx="23725" cy="36000"/>
            </a:xfrm>
            <a:custGeom>
              <a:rect b="b" l="l" r="r" t="t"/>
              <a:pathLst>
                <a:path extrusionOk="0" h="1440" w="949">
                  <a:moveTo>
                    <a:pt x="501" y="1"/>
                  </a:moveTo>
                  <a:cubicBezTo>
                    <a:pt x="319" y="463"/>
                    <a:pt x="152" y="934"/>
                    <a:pt x="0" y="1413"/>
                  </a:cubicBezTo>
                  <a:cubicBezTo>
                    <a:pt x="65" y="1430"/>
                    <a:pt x="129" y="1440"/>
                    <a:pt x="194" y="1440"/>
                  </a:cubicBezTo>
                  <a:cubicBezTo>
                    <a:pt x="611" y="1440"/>
                    <a:pt x="949" y="1104"/>
                    <a:pt x="949" y="687"/>
                  </a:cubicBezTo>
                  <a:cubicBezTo>
                    <a:pt x="947" y="391"/>
                    <a:pt x="773" y="122"/>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0"/>
            <p:cNvSpPr/>
            <p:nvPr/>
          </p:nvSpPr>
          <p:spPr>
            <a:xfrm>
              <a:off x="530075" y="1239900"/>
              <a:ext cx="39150" cy="37725"/>
            </a:xfrm>
            <a:custGeom>
              <a:rect b="b" l="l" r="r" t="t"/>
              <a:pathLst>
                <a:path extrusionOk="0" h="1509" w="1566">
                  <a:moveTo>
                    <a:pt x="813" y="0"/>
                  </a:moveTo>
                  <a:cubicBezTo>
                    <a:pt x="508" y="0"/>
                    <a:pt x="233" y="184"/>
                    <a:pt x="116" y="466"/>
                  </a:cubicBezTo>
                  <a:cubicBezTo>
                    <a:pt x="0" y="748"/>
                    <a:pt x="64" y="1072"/>
                    <a:pt x="280" y="1288"/>
                  </a:cubicBezTo>
                  <a:cubicBezTo>
                    <a:pt x="425" y="1431"/>
                    <a:pt x="618" y="1508"/>
                    <a:pt x="815" y="1508"/>
                  </a:cubicBezTo>
                  <a:cubicBezTo>
                    <a:pt x="911" y="1508"/>
                    <a:pt x="1009" y="1490"/>
                    <a:pt x="1102" y="1451"/>
                  </a:cubicBezTo>
                  <a:cubicBezTo>
                    <a:pt x="1382" y="1333"/>
                    <a:pt x="1566" y="1060"/>
                    <a:pt x="1566" y="754"/>
                  </a:cubicBezTo>
                  <a:cubicBezTo>
                    <a:pt x="1566" y="338"/>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0"/>
            <p:cNvSpPr/>
            <p:nvPr/>
          </p:nvSpPr>
          <p:spPr>
            <a:xfrm>
              <a:off x="61997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8" y="1169"/>
                    <a:pt x="1508" y="752"/>
                  </a:cubicBezTo>
                  <a:cubicBezTo>
                    <a:pt x="1508"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0"/>
            <p:cNvSpPr/>
            <p:nvPr/>
          </p:nvSpPr>
          <p:spPr>
            <a:xfrm>
              <a:off x="706950" y="1239900"/>
              <a:ext cx="39175" cy="37725"/>
            </a:xfrm>
            <a:custGeom>
              <a:rect b="b" l="l" r="r" t="t"/>
              <a:pathLst>
                <a:path extrusionOk="0" h="1509" w="1567">
                  <a:moveTo>
                    <a:pt x="812" y="0"/>
                  </a:moveTo>
                  <a:cubicBezTo>
                    <a:pt x="509" y="0"/>
                    <a:pt x="234" y="184"/>
                    <a:pt x="117" y="466"/>
                  </a:cubicBezTo>
                  <a:cubicBezTo>
                    <a:pt x="1" y="748"/>
                    <a:pt x="65" y="1072"/>
                    <a:pt x="281" y="1288"/>
                  </a:cubicBezTo>
                  <a:cubicBezTo>
                    <a:pt x="424" y="1431"/>
                    <a:pt x="617" y="1508"/>
                    <a:pt x="814" y="1508"/>
                  </a:cubicBezTo>
                  <a:cubicBezTo>
                    <a:pt x="910" y="1508"/>
                    <a:pt x="1008" y="1490"/>
                    <a:pt x="1101" y="1451"/>
                  </a:cubicBezTo>
                  <a:cubicBezTo>
                    <a:pt x="1382" y="1333"/>
                    <a:pt x="1566" y="1060"/>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0"/>
            <p:cNvSpPr/>
            <p:nvPr/>
          </p:nvSpPr>
          <p:spPr>
            <a:xfrm>
              <a:off x="7954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4" y="1431"/>
                    <a:pt x="618" y="1508"/>
                    <a:pt x="815" y="1508"/>
                  </a:cubicBezTo>
                  <a:cubicBezTo>
                    <a:pt x="911" y="1508"/>
                    <a:pt x="1008" y="1490"/>
                    <a:pt x="1101"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0"/>
            <p:cNvSpPr/>
            <p:nvPr/>
          </p:nvSpPr>
          <p:spPr>
            <a:xfrm>
              <a:off x="883800" y="1239900"/>
              <a:ext cx="39175" cy="37725"/>
            </a:xfrm>
            <a:custGeom>
              <a:rect b="b" l="l" r="r" t="t"/>
              <a:pathLst>
                <a:path extrusionOk="0" h="1509" w="1567">
                  <a:moveTo>
                    <a:pt x="814" y="0"/>
                  </a:moveTo>
                  <a:cubicBezTo>
                    <a:pt x="509" y="0"/>
                    <a:pt x="234" y="184"/>
                    <a:pt x="117" y="466"/>
                  </a:cubicBezTo>
                  <a:cubicBezTo>
                    <a:pt x="1" y="748"/>
                    <a:pt x="65" y="1072"/>
                    <a:pt x="281" y="1288"/>
                  </a:cubicBezTo>
                  <a:cubicBezTo>
                    <a:pt x="426" y="1431"/>
                    <a:pt x="619" y="1508"/>
                    <a:pt x="816" y="1508"/>
                  </a:cubicBezTo>
                  <a:cubicBezTo>
                    <a:pt x="912" y="1508"/>
                    <a:pt x="1010" y="1490"/>
                    <a:pt x="1102"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0"/>
            <p:cNvSpPr/>
            <p:nvPr/>
          </p:nvSpPr>
          <p:spPr>
            <a:xfrm>
              <a:off x="97372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7" y="1169"/>
                    <a:pt x="1507" y="752"/>
                  </a:cubicBezTo>
                  <a:cubicBezTo>
                    <a:pt x="1507"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0"/>
            <p:cNvSpPr/>
            <p:nvPr/>
          </p:nvSpPr>
          <p:spPr>
            <a:xfrm>
              <a:off x="1060700" y="1239900"/>
              <a:ext cx="39175" cy="37725"/>
            </a:xfrm>
            <a:custGeom>
              <a:rect b="b" l="l" r="r" t="t"/>
              <a:pathLst>
                <a:path extrusionOk="0" h="1509" w="1567">
                  <a:moveTo>
                    <a:pt x="812" y="0"/>
                  </a:moveTo>
                  <a:cubicBezTo>
                    <a:pt x="508" y="0"/>
                    <a:pt x="233" y="184"/>
                    <a:pt x="117" y="466"/>
                  </a:cubicBezTo>
                  <a:cubicBezTo>
                    <a:pt x="0" y="748"/>
                    <a:pt x="65" y="1072"/>
                    <a:pt x="279" y="1288"/>
                  </a:cubicBezTo>
                  <a:cubicBezTo>
                    <a:pt x="424" y="1431"/>
                    <a:pt x="617" y="1508"/>
                    <a:pt x="814" y="1508"/>
                  </a:cubicBezTo>
                  <a:cubicBezTo>
                    <a:pt x="910" y="1508"/>
                    <a:pt x="1008" y="1490"/>
                    <a:pt x="1100" y="1451"/>
                  </a:cubicBezTo>
                  <a:cubicBezTo>
                    <a:pt x="1382" y="1333"/>
                    <a:pt x="1566" y="1060"/>
                    <a:pt x="1566" y="754"/>
                  </a:cubicBezTo>
                  <a:cubicBezTo>
                    <a:pt x="1566" y="338"/>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0"/>
            <p:cNvSpPr/>
            <p:nvPr/>
          </p:nvSpPr>
          <p:spPr>
            <a:xfrm>
              <a:off x="11491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5" y="1431"/>
                    <a:pt x="619" y="1508"/>
                    <a:pt x="815" y="1508"/>
                  </a:cubicBezTo>
                  <a:cubicBezTo>
                    <a:pt x="912" y="1508"/>
                    <a:pt x="1009" y="1490"/>
                    <a:pt x="1102" y="1451"/>
                  </a:cubicBezTo>
                  <a:cubicBezTo>
                    <a:pt x="1384"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0"/>
            <p:cNvSpPr/>
            <p:nvPr/>
          </p:nvSpPr>
          <p:spPr>
            <a:xfrm>
              <a:off x="1237550" y="1239900"/>
              <a:ext cx="39175" cy="37725"/>
            </a:xfrm>
            <a:custGeom>
              <a:rect b="b" l="l" r="r" t="t"/>
              <a:pathLst>
                <a:path extrusionOk="0" h="1509" w="1567">
                  <a:moveTo>
                    <a:pt x="814" y="0"/>
                  </a:moveTo>
                  <a:cubicBezTo>
                    <a:pt x="508" y="0"/>
                    <a:pt x="233" y="184"/>
                    <a:pt x="117" y="466"/>
                  </a:cubicBezTo>
                  <a:cubicBezTo>
                    <a:pt x="0" y="748"/>
                    <a:pt x="65" y="1072"/>
                    <a:pt x="280" y="1288"/>
                  </a:cubicBezTo>
                  <a:cubicBezTo>
                    <a:pt x="425" y="1431"/>
                    <a:pt x="619" y="1508"/>
                    <a:pt x="815" y="1508"/>
                  </a:cubicBezTo>
                  <a:cubicBezTo>
                    <a:pt x="911" y="1508"/>
                    <a:pt x="1008" y="1490"/>
                    <a:pt x="1100" y="1451"/>
                  </a:cubicBezTo>
                  <a:cubicBezTo>
                    <a:pt x="1382"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0"/>
            <p:cNvSpPr/>
            <p:nvPr/>
          </p:nvSpPr>
          <p:spPr>
            <a:xfrm>
              <a:off x="1327475" y="1239950"/>
              <a:ext cx="37675" cy="37675"/>
            </a:xfrm>
            <a:custGeom>
              <a:rect b="b" l="l" r="r" t="t"/>
              <a:pathLst>
                <a:path extrusionOk="0" h="1507" w="1507">
                  <a:moveTo>
                    <a:pt x="753" y="0"/>
                  </a:moveTo>
                  <a:cubicBezTo>
                    <a:pt x="338" y="0"/>
                    <a:pt x="0" y="336"/>
                    <a:pt x="0" y="752"/>
                  </a:cubicBezTo>
                  <a:cubicBezTo>
                    <a:pt x="0" y="1169"/>
                    <a:pt x="338" y="1507"/>
                    <a:pt x="753" y="1507"/>
                  </a:cubicBezTo>
                  <a:cubicBezTo>
                    <a:pt x="1169" y="1507"/>
                    <a:pt x="1507" y="1169"/>
                    <a:pt x="1507" y="752"/>
                  </a:cubicBezTo>
                  <a:cubicBezTo>
                    <a:pt x="1507" y="336"/>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0"/>
            <p:cNvSpPr/>
            <p:nvPr/>
          </p:nvSpPr>
          <p:spPr>
            <a:xfrm>
              <a:off x="1414450" y="1239900"/>
              <a:ext cx="39150" cy="37725"/>
            </a:xfrm>
            <a:custGeom>
              <a:rect b="b" l="l" r="r" t="t"/>
              <a:pathLst>
                <a:path extrusionOk="0" h="1509" w="1566">
                  <a:moveTo>
                    <a:pt x="812" y="0"/>
                  </a:moveTo>
                  <a:cubicBezTo>
                    <a:pt x="508" y="0"/>
                    <a:pt x="233" y="184"/>
                    <a:pt x="116" y="466"/>
                  </a:cubicBezTo>
                  <a:cubicBezTo>
                    <a:pt x="0" y="748"/>
                    <a:pt x="64" y="1072"/>
                    <a:pt x="278" y="1288"/>
                  </a:cubicBezTo>
                  <a:cubicBezTo>
                    <a:pt x="423" y="1431"/>
                    <a:pt x="617" y="1508"/>
                    <a:pt x="813" y="1508"/>
                  </a:cubicBezTo>
                  <a:cubicBezTo>
                    <a:pt x="910" y="1508"/>
                    <a:pt x="1007" y="1490"/>
                    <a:pt x="1100" y="1451"/>
                  </a:cubicBezTo>
                  <a:cubicBezTo>
                    <a:pt x="1382" y="1333"/>
                    <a:pt x="1566" y="1060"/>
                    <a:pt x="1566" y="754"/>
                  </a:cubicBezTo>
                  <a:cubicBezTo>
                    <a:pt x="1566" y="338"/>
                    <a:pt x="1228"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0"/>
            <p:cNvSpPr/>
            <p:nvPr/>
          </p:nvSpPr>
          <p:spPr>
            <a:xfrm>
              <a:off x="1504325" y="1241575"/>
              <a:ext cx="23725" cy="36000"/>
            </a:xfrm>
            <a:custGeom>
              <a:rect b="b" l="l" r="r" t="t"/>
              <a:pathLst>
                <a:path extrusionOk="0" h="1440" w="949">
                  <a:moveTo>
                    <a:pt x="447" y="1"/>
                  </a:moveTo>
                  <a:cubicBezTo>
                    <a:pt x="176" y="122"/>
                    <a:pt x="2" y="391"/>
                    <a:pt x="0" y="687"/>
                  </a:cubicBezTo>
                  <a:cubicBezTo>
                    <a:pt x="0" y="1104"/>
                    <a:pt x="338" y="1440"/>
                    <a:pt x="754" y="1440"/>
                  </a:cubicBezTo>
                  <a:cubicBezTo>
                    <a:pt x="820" y="1440"/>
                    <a:pt x="884" y="1430"/>
                    <a:pt x="948" y="1413"/>
                  </a:cubicBezTo>
                  <a:cubicBezTo>
                    <a:pt x="797" y="934"/>
                    <a:pt x="630" y="463"/>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0"/>
            <p:cNvSpPr/>
            <p:nvPr/>
          </p:nvSpPr>
          <p:spPr>
            <a:xfrm>
              <a:off x="441625" y="1334300"/>
              <a:ext cx="39150" cy="37675"/>
            </a:xfrm>
            <a:custGeom>
              <a:rect b="b" l="l" r="r" t="t"/>
              <a:pathLst>
                <a:path extrusionOk="0" h="1507" w="1566">
                  <a:moveTo>
                    <a:pt x="813" y="0"/>
                  </a:moveTo>
                  <a:cubicBezTo>
                    <a:pt x="508" y="0"/>
                    <a:pt x="235"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0"/>
            <p:cNvSpPr/>
            <p:nvPr/>
          </p:nvSpPr>
          <p:spPr>
            <a:xfrm>
              <a:off x="530075" y="1334300"/>
              <a:ext cx="39150" cy="37675"/>
            </a:xfrm>
            <a:custGeom>
              <a:rect b="b" l="l" r="r" t="t"/>
              <a:pathLst>
                <a:path extrusionOk="0" h="1507" w="1566">
                  <a:moveTo>
                    <a:pt x="813" y="0"/>
                  </a:moveTo>
                  <a:cubicBezTo>
                    <a:pt x="508" y="0"/>
                    <a:pt x="233" y="184"/>
                    <a:pt x="116" y="464"/>
                  </a:cubicBezTo>
                  <a:cubicBezTo>
                    <a:pt x="0" y="746"/>
                    <a:pt x="64" y="1070"/>
                    <a:pt x="280" y="1286"/>
                  </a:cubicBezTo>
                  <a:cubicBezTo>
                    <a:pt x="425" y="1430"/>
                    <a:pt x="617" y="1507"/>
                    <a:pt x="813" y="1507"/>
                  </a:cubicBezTo>
                  <a:cubicBezTo>
                    <a:pt x="911" y="1507"/>
                    <a:pt x="1008" y="1488"/>
                    <a:pt x="1102" y="1449"/>
                  </a:cubicBezTo>
                  <a:cubicBezTo>
                    <a:pt x="1383"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0"/>
            <p:cNvSpPr/>
            <p:nvPr/>
          </p:nvSpPr>
          <p:spPr>
            <a:xfrm>
              <a:off x="6185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49"/>
                  </a:cubicBezTo>
                  <a:cubicBezTo>
                    <a:pt x="1383" y="1333"/>
                    <a:pt x="1567" y="1058"/>
                    <a:pt x="1567" y="752"/>
                  </a:cubicBezTo>
                  <a:cubicBezTo>
                    <a:pt x="1567"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0"/>
            <p:cNvSpPr/>
            <p:nvPr/>
          </p:nvSpPr>
          <p:spPr>
            <a:xfrm>
              <a:off x="706950" y="13343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0"/>
            <p:cNvSpPr/>
            <p:nvPr/>
          </p:nvSpPr>
          <p:spPr>
            <a:xfrm>
              <a:off x="7954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0"/>
            <p:cNvSpPr/>
            <p:nvPr/>
          </p:nvSpPr>
          <p:spPr>
            <a:xfrm>
              <a:off x="8838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0"/>
            <p:cNvSpPr/>
            <p:nvPr/>
          </p:nvSpPr>
          <p:spPr>
            <a:xfrm>
              <a:off x="972250" y="13343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0"/>
            <p:cNvSpPr/>
            <p:nvPr/>
          </p:nvSpPr>
          <p:spPr>
            <a:xfrm>
              <a:off x="1060700" y="13343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0"/>
            <p:cNvSpPr/>
            <p:nvPr/>
          </p:nvSpPr>
          <p:spPr>
            <a:xfrm>
              <a:off x="11491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0"/>
            <p:cNvSpPr/>
            <p:nvPr/>
          </p:nvSpPr>
          <p:spPr>
            <a:xfrm>
              <a:off x="1237550" y="13343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0"/>
            <p:cNvSpPr/>
            <p:nvPr/>
          </p:nvSpPr>
          <p:spPr>
            <a:xfrm>
              <a:off x="1326000" y="13343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0"/>
            <p:cNvSpPr/>
            <p:nvPr/>
          </p:nvSpPr>
          <p:spPr>
            <a:xfrm>
              <a:off x="1414450" y="1334300"/>
              <a:ext cx="39150" cy="37675"/>
            </a:xfrm>
            <a:custGeom>
              <a:rect b="b" l="l" r="r" t="t"/>
              <a:pathLst>
                <a:path extrusionOk="0" h="1507" w="1566">
                  <a:moveTo>
                    <a:pt x="812" y="0"/>
                  </a:moveTo>
                  <a:cubicBezTo>
                    <a:pt x="508" y="0"/>
                    <a:pt x="233" y="184"/>
                    <a:pt x="116" y="466"/>
                  </a:cubicBezTo>
                  <a:cubicBezTo>
                    <a:pt x="0" y="746"/>
                    <a:pt x="64" y="1070"/>
                    <a:pt x="278" y="1286"/>
                  </a:cubicBezTo>
                  <a:cubicBezTo>
                    <a:pt x="423"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0"/>
            <p:cNvSpPr/>
            <p:nvPr/>
          </p:nvSpPr>
          <p:spPr>
            <a:xfrm>
              <a:off x="1502850" y="1334300"/>
              <a:ext cx="39150" cy="37675"/>
            </a:xfrm>
            <a:custGeom>
              <a:rect b="b" l="l" r="r" t="t"/>
              <a:pathLst>
                <a:path extrusionOk="0" h="1507" w="1566">
                  <a:moveTo>
                    <a:pt x="813" y="0"/>
                  </a:moveTo>
                  <a:cubicBezTo>
                    <a:pt x="508" y="0"/>
                    <a:pt x="233"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0"/>
            <p:cNvSpPr/>
            <p:nvPr/>
          </p:nvSpPr>
          <p:spPr>
            <a:xfrm>
              <a:off x="441625" y="1428650"/>
              <a:ext cx="39150" cy="37675"/>
            </a:xfrm>
            <a:custGeom>
              <a:rect b="b" l="l" r="r" t="t"/>
              <a:pathLst>
                <a:path extrusionOk="0" h="1507" w="1566">
                  <a:moveTo>
                    <a:pt x="813" y="0"/>
                  </a:moveTo>
                  <a:cubicBezTo>
                    <a:pt x="508" y="0"/>
                    <a:pt x="235" y="184"/>
                    <a:pt x="117" y="466"/>
                  </a:cubicBezTo>
                  <a:cubicBezTo>
                    <a:pt x="0" y="747"/>
                    <a:pt x="64" y="1071"/>
                    <a:pt x="280" y="1286"/>
                  </a:cubicBezTo>
                  <a:cubicBezTo>
                    <a:pt x="425" y="1430"/>
                    <a:pt x="617" y="1507"/>
                    <a:pt x="814" y="1507"/>
                  </a:cubicBezTo>
                  <a:cubicBezTo>
                    <a:pt x="911" y="1507"/>
                    <a:pt x="1009" y="1488"/>
                    <a:pt x="1102" y="1449"/>
                  </a:cubicBezTo>
                  <a:cubicBezTo>
                    <a:pt x="1384" y="1333"/>
                    <a:pt x="1566" y="1058"/>
                    <a:pt x="1566" y="754"/>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0"/>
            <p:cNvSpPr/>
            <p:nvPr/>
          </p:nvSpPr>
          <p:spPr>
            <a:xfrm>
              <a:off x="530075" y="1428650"/>
              <a:ext cx="39150" cy="37675"/>
            </a:xfrm>
            <a:custGeom>
              <a:rect b="b" l="l" r="r" t="t"/>
              <a:pathLst>
                <a:path extrusionOk="0" h="1507" w="1566">
                  <a:moveTo>
                    <a:pt x="813" y="0"/>
                  </a:moveTo>
                  <a:cubicBezTo>
                    <a:pt x="508" y="0"/>
                    <a:pt x="233" y="184"/>
                    <a:pt x="116" y="466"/>
                  </a:cubicBezTo>
                  <a:cubicBezTo>
                    <a:pt x="0" y="747"/>
                    <a:pt x="64" y="1071"/>
                    <a:pt x="280" y="1286"/>
                  </a:cubicBezTo>
                  <a:cubicBezTo>
                    <a:pt x="425" y="1430"/>
                    <a:pt x="617" y="1507"/>
                    <a:pt x="813" y="1507"/>
                  </a:cubicBezTo>
                  <a:cubicBezTo>
                    <a:pt x="911" y="1507"/>
                    <a:pt x="1008"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0"/>
            <p:cNvSpPr/>
            <p:nvPr/>
          </p:nvSpPr>
          <p:spPr>
            <a:xfrm>
              <a:off x="61997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8" y="1169"/>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0"/>
            <p:cNvSpPr/>
            <p:nvPr/>
          </p:nvSpPr>
          <p:spPr>
            <a:xfrm>
              <a:off x="706950" y="1428650"/>
              <a:ext cx="39175" cy="37675"/>
            </a:xfrm>
            <a:custGeom>
              <a:rect b="b" l="l" r="r" t="t"/>
              <a:pathLst>
                <a:path extrusionOk="0" h="1507" w="1567">
                  <a:moveTo>
                    <a:pt x="812" y="0"/>
                  </a:moveTo>
                  <a:cubicBezTo>
                    <a:pt x="509" y="0"/>
                    <a:pt x="234" y="184"/>
                    <a:pt x="117" y="466"/>
                  </a:cubicBezTo>
                  <a:cubicBezTo>
                    <a:pt x="1" y="747"/>
                    <a:pt x="65" y="1071"/>
                    <a:pt x="281" y="1286"/>
                  </a:cubicBezTo>
                  <a:cubicBezTo>
                    <a:pt x="424" y="1430"/>
                    <a:pt x="616" y="1507"/>
                    <a:pt x="812" y="1507"/>
                  </a:cubicBezTo>
                  <a:cubicBezTo>
                    <a:pt x="910" y="1507"/>
                    <a:pt x="1007" y="1488"/>
                    <a:pt x="1101"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0"/>
            <p:cNvSpPr/>
            <p:nvPr/>
          </p:nvSpPr>
          <p:spPr>
            <a:xfrm>
              <a:off x="7954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4" y="1430"/>
                    <a:pt x="617" y="1507"/>
                    <a:pt x="813" y="1507"/>
                  </a:cubicBezTo>
                  <a:cubicBezTo>
                    <a:pt x="910" y="1507"/>
                    <a:pt x="1008" y="1488"/>
                    <a:pt x="1101"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0"/>
            <p:cNvSpPr/>
            <p:nvPr/>
          </p:nvSpPr>
          <p:spPr>
            <a:xfrm>
              <a:off x="883800" y="1428650"/>
              <a:ext cx="39175" cy="37675"/>
            </a:xfrm>
            <a:custGeom>
              <a:rect b="b" l="l" r="r" t="t"/>
              <a:pathLst>
                <a:path extrusionOk="0" h="1507" w="1567">
                  <a:moveTo>
                    <a:pt x="814" y="0"/>
                  </a:moveTo>
                  <a:cubicBezTo>
                    <a:pt x="509" y="0"/>
                    <a:pt x="234" y="184"/>
                    <a:pt x="117" y="466"/>
                  </a:cubicBezTo>
                  <a:cubicBezTo>
                    <a:pt x="1" y="747"/>
                    <a:pt x="65" y="1071"/>
                    <a:pt x="281" y="1286"/>
                  </a:cubicBezTo>
                  <a:cubicBezTo>
                    <a:pt x="425" y="1430"/>
                    <a:pt x="618" y="1507"/>
                    <a:pt x="814" y="1507"/>
                  </a:cubicBezTo>
                  <a:cubicBezTo>
                    <a:pt x="911" y="1507"/>
                    <a:pt x="1009" y="1488"/>
                    <a:pt x="1102"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0"/>
            <p:cNvSpPr/>
            <p:nvPr/>
          </p:nvSpPr>
          <p:spPr>
            <a:xfrm>
              <a:off x="97372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7" y="1169"/>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0"/>
            <p:cNvSpPr/>
            <p:nvPr/>
          </p:nvSpPr>
          <p:spPr>
            <a:xfrm>
              <a:off x="1060700" y="1428650"/>
              <a:ext cx="39175" cy="37675"/>
            </a:xfrm>
            <a:custGeom>
              <a:rect b="b" l="l" r="r" t="t"/>
              <a:pathLst>
                <a:path extrusionOk="0" h="1507" w="1567">
                  <a:moveTo>
                    <a:pt x="812" y="0"/>
                  </a:moveTo>
                  <a:cubicBezTo>
                    <a:pt x="508" y="0"/>
                    <a:pt x="233" y="184"/>
                    <a:pt x="117" y="466"/>
                  </a:cubicBezTo>
                  <a:cubicBezTo>
                    <a:pt x="0" y="747"/>
                    <a:pt x="65" y="1071"/>
                    <a:pt x="279" y="1286"/>
                  </a:cubicBezTo>
                  <a:cubicBezTo>
                    <a:pt x="423" y="1430"/>
                    <a:pt x="616" y="1507"/>
                    <a:pt x="812" y="1507"/>
                  </a:cubicBezTo>
                  <a:cubicBezTo>
                    <a:pt x="909" y="1507"/>
                    <a:pt x="1007" y="1488"/>
                    <a:pt x="1100"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0"/>
            <p:cNvSpPr/>
            <p:nvPr/>
          </p:nvSpPr>
          <p:spPr>
            <a:xfrm>
              <a:off x="11491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5" y="1430"/>
                    <a:pt x="618" y="1507"/>
                    <a:pt x="814" y="1507"/>
                  </a:cubicBezTo>
                  <a:cubicBezTo>
                    <a:pt x="911" y="1507"/>
                    <a:pt x="1009" y="1488"/>
                    <a:pt x="1102" y="1449"/>
                  </a:cubicBezTo>
                  <a:cubicBezTo>
                    <a:pt x="1384"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0"/>
            <p:cNvSpPr/>
            <p:nvPr/>
          </p:nvSpPr>
          <p:spPr>
            <a:xfrm>
              <a:off x="1237550" y="1428650"/>
              <a:ext cx="39175" cy="37675"/>
            </a:xfrm>
            <a:custGeom>
              <a:rect b="b" l="l" r="r" t="t"/>
              <a:pathLst>
                <a:path extrusionOk="0" h="1507" w="1567">
                  <a:moveTo>
                    <a:pt x="814" y="0"/>
                  </a:moveTo>
                  <a:cubicBezTo>
                    <a:pt x="508" y="0"/>
                    <a:pt x="233" y="184"/>
                    <a:pt x="117" y="466"/>
                  </a:cubicBezTo>
                  <a:cubicBezTo>
                    <a:pt x="0" y="747"/>
                    <a:pt x="65" y="1071"/>
                    <a:pt x="280" y="1286"/>
                  </a:cubicBezTo>
                  <a:cubicBezTo>
                    <a:pt x="425" y="1430"/>
                    <a:pt x="618" y="1507"/>
                    <a:pt x="813" y="1507"/>
                  </a:cubicBezTo>
                  <a:cubicBezTo>
                    <a:pt x="910" y="1507"/>
                    <a:pt x="1008" y="1488"/>
                    <a:pt x="1100"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0"/>
            <p:cNvSpPr/>
            <p:nvPr/>
          </p:nvSpPr>
          <p:spPr>
            <a:xfrm>
              <a:off x="1327475" y="1428650"/>
              <a:ext cx="37675" cy="37675"/>
            </a:xfrm>
            <a:custGeom>
              <a:rect b="b" l="l" r="r" t="t"/>
              <a:pathLst>
                <a:path extrusionOk="0" h="1507" w="1507">
                  <a:moveTo>
                    <a:pt x="753" y="0"/>
                  </a:moveTo>
                  <a:cubicBezTo>
                    <a:pt x="338" y="0"/>
                    <a:pt x="0" y="337"/>
                    <a:pt x="0" y="754"/>
                  </a:cubicBezTo>
                  <a:cubicBezTo>
                    <a:pt x="0" y="1169"/>
                    <a:pt x="338" y="1507"/>
                    <a:pt x="753" y="1507"/>
                  </a:cubicBezTo>
                  <a:cubicBezTo>
                    <a:pt x="1169" y="1507"/>
                    <a:pt x="1507" y="1169"/>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0"/>
            <p:cNvSpPr/>
            <p:nvPr/>
          </p:nvSpPr>
          <p:spPr>
            <a:xfrm>
              <a:off x="1414450" y="1428650"/>
              <a:ext cx="39150" cy="37675"/>
            </a:xfrm>
            <a:custGeom>
              <a:rect b="b" l="l" r="r" t="t"/>
              <a:pathLst>
                <a:path extrusionOk="0" h="1507" w="1566">
                  <a:moveTo>
                    <a:pt x="812" y="0"/>
                  </a:moveTo>
                  <a:cubicBezTo>
                    <a:pt x="508" y="0"/>
                    <a:pt x="233" y="184"/>
                    <a:pt x="116" y="466"/>
                  </a:cubicBezTo>
                  <a:cubicBezTo>
                    <a:pt x="0" y="747"/>
                    <a:pt x="64" y="1071"/>
                    <a:pt x="278" y="1286"/>
                  </a:cubicBezTo>
                  <a:cubicBezTo>
                    <a:pt x="423" y="1430"/>
                    <a:pt x="616" y="1507"/>
                    <a:pt x="812" y="1507"/>
                  </a:cubicBezTo>
                  <a:cubicBezTo>
                    <a:pt x="909" y="1507"/>
                    <a:pt x="1007" y="1488"/>
                    <a:pt x="1100" y="1449"/>
                  </a:cubicBezTo>
                  <a:cubicBezTo>
                    <a:pt x="1382" y="1333"/>
                    <a:pt x="1566" y="1058"/>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0"/>
            <p:cNvSpPr/>
            <p:nvPr/>
          </p:nvSpPr>
          <p:spPr>
            <a:xfrm>
              <a:off x="1502850" y="1428650"/>
              <a:ext cx="39150" cy="37675"/>
            </a:xfrm>
            <a:custGeom>
              <a:rect b="b" l="l" r="r" t="t"/>
              <a:pathLst>
                <a:path extrusionOk="0" h="1507" w="1566">
                  <a:moveTo>
                    <a:pt x="813" y="0"/>
                  </a:moveTo>
                  <a:cubicBezTo>
                    <a:pt x="508" y="0"/>
                    <a:pt x="233" y="184"/>
                    <a:pt x="117" y="466"/>
                  </a:cubicBezTo>
                  <a:cubicBezTo>
                    <a:pt x="0" y="747"/>
                    <a:pt x="64" y="1071"/>
                    <a:pt x="280" y="1286"/>
                  </a:cubicBezTo>
                  <a:cubicBezTo>
                    <a:pt x="425" y="1430"/>
                    <a:pt x="617" y="1507"/>
                    <a:pt x="814" y="1507"/>
                  </a:cubicBezTo>
                  <a:cubicBezTo>
                    <a:pt x="911" y="1507"/>
                    <a:pt x="1009"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0"/>
            <p:cNvSpPr/>
            <p:nvPr/>
          </p:nvSpPr>
          <p:spPr>
            <a:xfrm>
              <a:off x="441625" y="1523000"/>
              <a:ext cx="39150" cy="37700"/>
            </a:xfrm>
            <a:custGeom>
              <a:rect b="b" l="l" r="r" t="t"/>
              <a:pathLst>
                <a:path extrusionOk="0" h="1508" w="1566">
                  <a:moveTo>
                    <a:pt x="813" y="0"/>
                  </a:moveTo>
                  <a:cubicBezTo>
                    <a:pt x="508" y="0"/>
                    <a:pt x="235" y="184"/>
                    <a:pt x="117" y="466"/>
                  </a:cubicBezTo>
                  <a:cubicBezTo>
                    <a:pt x="0" y="747"/>
                    <a:pt x="64" y="1071"/>
                    <a:pt x="280" y="1287"/>
                  </a:cubicBezTo>
                  <a:cubicBezTo>
                    <a:pt x="425" y="1431"/>
                    <a:pt x="618" y="1508"/>
                    <a:pt x="815" y="1508"/>
                  </a:cubicBezTo>
                  <a:cubicBezTo>
                    <a:pt x="912" y="1508"/>
                    <a:pt x="1009" y="1489"/>
                    <a:pt x="1102" y="1451"/>
                  </a:cubicBezTo>
                  <a:cubicBezTo>
                    <a:pt x="1384" y="1333"/>
                    <a:pt x="1566" y="1060"/>
                    <a:pt x="1566" y="754"/>
                  </a:cubicBezTo>
                  <a:cubicBezTo>
                    <a:pt x="1566" y="337"/>
                    <a:pt x="1230"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0"/>
            <p:cNvSpPr/>
            <p:nvPr/>
          </p:nvSpPr>
          <p:spPr>
            <a:xfrm>
              <a:off x="530075" y="1523000"/>
              <a:ext cx="39150" cy="37700"/>
            </a:xfrm>
            <a:custGeom>
              <a:rect b="b" l="l" r="r" t="t"/>
              <a:pathLst>
                <a:path extrusionOk="0" h="1508" w="1566">
                  <a:moveTo>
                    <a:pt x="813" y="0"/>
                  </a:moveTo>
                  <a:cubicBezTo>
                    <a:pt x="508" y="0"/>
                    <a:pt x="233" y="184"/>
                    <a:pt x="116" y="466"/>
                  </a:cubicBezTo>
                  <a:cubicBezTo>
                    <a:pt x="0" y="747"/>
                    <a:pt x="64" y="1071"/>
                    <a:pt x="280" y="1287"/>
                  </a:cubicBezTo>
                  <a:cubicBezTo>
                    <a:pt x="425" y="1431"/>
                    <a:pt x="618" y="1508"/>
                    <a:pt x="815" y="1508"/>
                  </a:cubicBezTo>
                  <a:cubicBezTo>
                    <a:pt x="911"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0"/>
            <p:cNvSpPr/>
            <p:nvPr/>
          </p:nvSpPr>
          <p:spPr>
            <a:xfrm>
              <a:off x="61997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8" y="1171"/>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0"/>
            <p:cNvSpPr/>
            <p:nvPr/>
          </p:nvSpPr>
          <p:spPr>
            <a:xfrm>
              <a:off x="706950" y="1523000"/>
              <a:ext cx="39175" cy="37700"/>
            </a:xfrm>
            <a:custGeom>
              <a:rect b="b" l="l" r="r" t="t"/>
              <a:pathLst>
                <a:path extrusionOk="0" h="1508" w="1567">
                  <a:moveTo>
                    <a:pt x="812" y="0"/>
                  </a:moveTo>
                  <a:cubicBezTo>
                    <a:pt x="509" y="0"/>
                    <a:pt x="234" y="184"/>
                    <a:pt x="117" y="466"/>
                  </a:cubicBezTo>
                  <a:cubicBezTo>
                    <a:pt x="1" y="747"/>
                    <a:pt x="65" y="1071"/>
                    <a:pt x="281" y="1287"/>
                  </a:cubicBezTo>
                  <a:cubicBezTo>
                    <a:pt x="424" y="1431"/>
                    <a:pt x="617" y="1508"/>
                    <a:pt x="814" y="1508"/>
                  </a:cubicBezTo>
                  <a:cubicBezTo>
                    <a:pt x="910" y="1508"/>
                    <a:pt x="1008" y="1489"/>
                    <a:pt x="1101" y="1451"/>
                  </a:cubicBezTo>
                  <a:cubicBezTo>
                    <a:pt x="1382" y="1333"/>
                    <a:pt x="1566" y="1060"/>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0"/>
            <p:cNvSpPr/>
            <p:nvPr/>
          </p:nvSpPr>
          <p:spPr>
            <a:xfrm>
              <a:off x="7954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4" y="1431"/>
                    <a:pt x="618" y="1508"/>
                    <a:pt x="815" y="1508"/>
                  </a:cubicBezTo>
                  <a:cubicBezTo>
                    <a:pt x="911" y="1508"/>
                    <a:pt x="1008" y="1489"/>
                    <a:pt x="1101"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0"/>
            <p:cNvSpPr/>
            <p:nvPr/>
          </p:nvSpPr>
          <p:spPr>
            <a:xfrm>
              <a:off x="883800" y="1523000"/>
              <a:ext cx="39175" cy="37700"/>
            </a:xfrm>
            <a:custGeom>
              <a:rect b="b" l="l" r="r" t="t"/>
              <a:pathLst>
                <a:path extrusionOk="0" h="1508" w="1567">
                  <a:moveTo>
                    <a:pt x="814" y="0"/>
                  </a:moveTo>
                  <a:cubicBezTo>
                    <a:pt x="509" y="0"/>
                    <a:pt x="234" y="184"/>
                    <a:pt x="117" y="466"/>
                  </a:cubicBezTo>
                  <a:cubicBezTo>
                    <a:pt x="1" y="747"/>
                    <a:pt x="65" y="1071"/>
                    <a:pt x="281" y="1287"/>
                  </a:cubicBezTo>
                  <a:cubicBezTo>
                    <a:pt x="426" y="1431"/>
                    <a:pt x="619" y="1508"/>
                    <a:pt x="816" y="1508"/>
                  </a:cubicBezTo>
                  <a:cubicBezTo>
                    <a:pt x="912" y="1508"/>
                    <a:pt x="1010" y="1489"/>
                    <a:pt x="1102"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0"/>
            <p:cNvSpPr/>
            <p:nvPr/>
          </p:nvSpPr>
          <p:spPr>
            <a:xfrm>
              <a:off x="97372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7" y="1171"/>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0"/>
            <p:cNvSpPr/>
            <p:nvPr/>
          </p:nvSpPr>
          <p:spPr>
            <a:xfrm>
              <a:off x="1060700" y="1523000"/>
              <a:ext cx="39175" cy="37700"/>
            </a:xfrm>
            <a:custGeom>
              <a:rect b="b" l="l" r="r" t="t"/>
              <a:pathLst>
                <a:path extrusionOk="0" h="1508" w="1567">
                  <a:moveTo>
                    <a:pt x="812" y="0"/>
                  </a:moveTo>
                  <a:cubicBezTo>
                    <a:pt x="508" y="0"/>
                    <a:pt x="233" y="184"/>
                    <a:pt x="117" y="466"/>
                  </a:cubicBezTo>
                  <a:cubicBezTo>
                    <a:pt x="0" y="747"/>
                    <a:pt x="65" y="1071"/>
                    <a:pt x="279" y="1287"/>
                  </a:cubicBezTo>
                  <a:cubicBezTo>
                    <a:pt x="424" y="1431"/>
                    <a:pt x="617" y="1508"/>
                    <a:pt x="814" y="1508"/>
                  </a:cubicBezTo>
                  <a:cubicBezTo>
                    <a:pt x="910" y="1508"/>
                    <a:pt x="1008" y="1489"/>
                    <a:pt x="1100" y="1451"/>
                  </a:cubicBezTo>
                  <a:cubicBezTo>
                    <a:pt x="1382" y="1333"/>
                    <a:pt x="1566" y="1060"/>
                    <a:pt x="1566" y="754"/>
                  </a:cubicBezTo>
                  <a:cubicBezTo>
                    <a:pt x="1566" y="337"/>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0"/>
            <p:cNvSpPr/>
            <p:nvPr/>
          </p:nvSpPr>
          <p:spPr>
            <a:xfrm>
              <a:off x="11491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5" y="1431"/>
                    <a:pt x="619" y="1508"/>
                    <a:pt x="815" y="1508"/>
                  </a:cubicBezTo>
                  <a:cubicBezTo>
                    <a:pt x="912" y="1508"/>
                    <a:pt x="1009" y="1489"/>
                    <a:pt x="1102" y="1451"/>
                  </a:cubicBezTo>
                  <a:cubicBezTo>
                    <a:pt x="1384"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0"/>
            <p:cNvSpPr/>
            <p:nvPr/>
          </p:nvSpPr>
          <p:spPr>
            <a:xfrm>
              <a:off x="1237550" y="1523000"/>
              <a:ext cx="39175" cy="37700"/>
            </a:xfrm>
            <a:custGeom>
              <a:rect b="b" l="l" r="r" t="t"/>
              <a:pathLst>
                <a:path extrusionOk="0" h="1508" w="1567">
                  <a:moveTo>
                    <a:pt x="814" y="0"/>
                  </a:moveTo>
                  <a:cubicBezTo>
                    <a:pt x="508" y="0"/>
                    <a:pt x="233" y="184"/>
                    <a:pt x="117" y="466"/>
                  </a:cubicBezTo>
                  <a:cubicBezTo>
                    <a:pt x="0" y="747"/>
                    <a:pt x="65" y="1071"/>
                    <a:pt x="280" y="1287"/>
                  </a:cubicBezTo>
                  <a:cubicBezTo>
                    <a:pt x="425" y="1431"/>
                    <a:pt x="619" y="1508"/>
                    <a:pt x="815" y="1508"/>
                  </a:cubicBezTo>
                  <a:cubicBezTo>
                    <a:pt x="911" y="1508"/>
                    <a:pt x="1008" y="1489"/>
                    <a:pt x="1100"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0"/>
            <p:cNvSpPr/>
            <p:nvPr/>
          </p:nvSpPr>
          <p:spPr>
            <a:xfrm>
              <a:off x="1327475" y="1523000"/>
              <a:ext cx="37675" cy="37675"/>
            </a:xfrm>
            <a:custGeom>
              <a:rect b="b" l="l" r="r" t="t"/>
              <a:pathLst>
                <a:path extrusionOk="0" h="1507" w="1507">
                  <a:moveTo>
                    <a:pt x="753" y="0"/>
                  </a:moveTo>
                  <a:cubicBezTo>
                    <a:pt x="338" y="0"/>
                    <a:pt x="0" y="337"/>
                    <a:pt x="0" y="754"/>
                  </a:cubicBezTo>
                  <a:cubicBezTo>
                    <a:pt x="0" y="1171"/>
                    <a:pt x="338" y="1507"/>
                    <a:pt x="753" y="1507"/>
                  </a:cubicBezTo>
                  <a:cubicBezTo>
                    <a:pt x="1169" y="1507"/>
                    <a:pt x="1507" y="1171"/>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0"/>
            <p:cNvSpPr/>
            <p:nvPr/>
          </p:nvSpPr>
          <p:spPr>
            <a:xfrm>
              <a:off x="1414450" y="1523000"/>
              <a:ext cx="39150" cy="37700"/>
            </a:xfrm>
            <a:custGeom>
              <a:rect b="b" l="l" r="r" t="t"/>
              <a:pathLst>
                <a:path extrusionOk="0" h="1508" w="1566">
                  <a:moveTo>
                    <a:pt x="812" y="0"/>
                  </a:moveTo>
                  <a:cubicBezTo>
                    <a:pt x="508" y="0"/>
                    <a:pt x="233" y="184"/>
                    <a:pt x="116" y="466"/>
                  </a:cubicBezTo>
                  <a:cubicBezTo>
                    <a:pt x="0" y="747"/>
                    <a:pt x="64" y="1071"/>
                    <a:pt x="278" y="1287"/>
                  </a:cubicBezTo>
                  <a:cubicBezTo>
                    <a:pt x="423" y="1431"/>
                    <a:pt x="617" y="1508"/>
                    <a:pt x="813" y="1508"/>
                  </a:cubicBezTo>
                  <a:cubicBezTo>
                    <a:pt x="910" y="1508"/>
                    <a:pt x="1007" y="1489"/>
                    <a:pt x="1100" y="1451"/>
                  </a:cubicBezTo>
                  <a:cubicBezTo>
                    <a:pt x="1382" y="1333"/>
                    <a:pt x="1566" y="1060"/>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0"/>
            <p:cNvSpPr/>
            <p:nvPr/>
          </p:nvSpPr>
          <p:spPr>
            <a:xfrm>
              <a:off x="1502850" y="1523000"/>
              <a:ext cx="39150" cy="37700"/>
            </a:xfrm>
            <a:custGeom>
              <a:rect b="b" l="l" r="r" t="t"/>
              <a:pathLst>
                <a:path extrusionOk="0" h="1508" w="1566">
                  <a:moveTo>
                    <a:pt x="813" y="0"/>
                  </a:moveTo>
                  <a:cubicBezTo>
                    <a:pt x="508" y="0"/>
                    <a:pt x="233" y="184"/>
                    <a:pt x="117" y="466"/>
                  </a:cubicBezTo>
                  <a:cubicBezTo>
                    <a:pt x="0" y="747"/>
                    <a:pt x="64" y="1071"/>
                    <a:pt x="280" y="1287"/>
                  </a:cubicBezTo>
                  <a:cubicBezTo>
                    <a:pt x="425" y="1431"/>
                    <a:pt x="618" y="1508"/>
                    <a:pt x="815" y="1508"/>
                  </a:cubicBezTo>
                  <a:cubicBezTo>
                    <a:pt x="912"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0"/>
            <p:cNvSpPr/>
            <p:nvPr/>
          </p:nvSpPr>
          <p:spPr>
            <a:xfrm>
              <a:off x="457100" y="1617375"/>
              <a:ext cx="23725" cy="36000"/>
            </a:xfrm>
            <a:custGeom>
              <a:rect b="b" l="l" r="r" t="t"/>
              <a:pathLst>
                <a:path extrusionOk="0" h="1440" w="949">
                  <a:moveTo>
                    <a:pt x="194" y="1"/>
                  </a:moveTo>
                  <a:cubicBezTo>
                    <a:pt x="129" y="1"/>
                    <a:pt x="65" y="11"/>
                    <a:pt x="0" y="29"/>
                  </a:cubicBezTo>
                  <a:cubicBezTo>
                    <a:pt x="152" y="507"/>
                    <a:pt x="319" y="978"/>
                    <a:pt x="501" y="1440"/>
                  </a:cubicBezTo>
                  <a:cubicBezTo>
                    <a:pt x="773" y="1320"/>
                    <a:pt x="947" y="1050"/>
                    <a:pt x="949" y="753"/>
                  </a:cubicBezTo>
                  <a:cubicBezTo>
                    <a:pt x="947" y="338"/>
                    <a:pt x="611"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0"/>
            <p:cNvSpPr/>
            <p:nvPr/>
          </p:nvSpPr>
          <p:spPr>
            <a:xfrm>
              <a:off x="530075" y="1617375"/>
              <a:ext cx="39150" cy="37700"/>
            </a:xfrm>
            <a:custGeom>
              <a:rect b="b" l="l" r="r" t="t"/>
              <a:pathLst>
                <a:path extrusionOk="0" h="1508" w="1566">
                  <a:moveTo>
                    <a:pt x="813" y="1"/>
                  </a:moveTo>
                  <a:cubicBezTo>
                    <a:pt x="508" y="1"/>
                    <a:pt x="233" y="185"/>
                    <a:pt x="116" y="465"/>
                  </a:cubicBezTo>
                  <a:cubicBezTo>
                    <a:pt x="0" y="746"/>
                    <a:pt x="64" y="1070"/>
                    <a:pt x="280" y="1286"/>
                  </a:cubicBezTo>
                  <a:cubicBezTo>
                    <a:pt x="425" y="1431"/>
                    <a:pt x="617" y="1507"/>
                    <a:pt x="813" y="1507"/>
                  </a:cubicBezTo>
                  <a:cubicBezTo>
                    <a:pt x="911" y="1507"/>
                    <a:pt x="1008" y="1489"/>
                    <a:pt x="1102" y="1450"/>
                  </a:cubicBezTo>
                  <a:cubicBezTo>
                    <a:pt x="1383" y="1334"/>
                    <a:pt x="1566" y="1059"/>
                    <a:pt x="1566" y="753"/>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0"/>
            <p:cNvSpPr/>
            <p:nvPr/>
          </p:nvSpPr>
          <p:spPr>
            <a:xfrm>
              <a:off x="6185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8" y="1489"/>
                    <a:pt x="1101" y="1450"/>
                  </a:cubicBezTo>
                  <a:cubicBezTo>
                    <a:pt x="1383" y="1334"/>
                    <a:pt x="1567" y="1059"/>
                    <a:pt x="1567" y="753"/>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0"/>
            <p:cNvSpPr/>
            <p:nvPr/>
          </p:nvSpPr>
          <p:spPr>
            <a:xfrm>
              <a:off x="706950" y="1617375"/>
              <a:ext cx="39175" cy="37700"/>
            </a:xfrm>
            <a:custGeom>
              <a:rect b="b" l="l" r="r" t="t"/>
              <a:pathLst>
                <a:path extrusionOk="0" h="1508" w="1567">
                  <a:moveTo>
                    <a:pt x="812" y="1"/>
                  </a:moveTo>
                  <a:cubicBezTo>
                    <a:pt x="509" y="1"/>
                    <a:pt x="234" y="185"/>
                    <a:pt x="117" y="466"/>
                  </a:cubicBezTo>
                  <a:cubicBezTo>
                    <a:pt x="1" y="746"/>
                    <a:pt x="65" y="1070"/>
                    <a:pt x="281" y="1286"/>
                  </a:cubicBezTo>
                  <a:cubicBezTo>
                    <a:pt x="424" y="1431"/>
                    <a:pt x="616" y="1507"/>
                    <a:pt x="812" y="1507"/>
                  </a:cubicBezTo>
                  <a:cubicBezTo>
                    <a:pt x="910" y="1507"/>
                    <a:pt x="1007" y="1489"/>
                    <a:pt x="1101"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0"/>
            <p:cNvSpPr/>
            <p:nvPr/>
          </p:nvSpPr>
          <p:spPr>
            <a:xfrm>
              <a:off x="7954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3" y="1507"/>
                  </a:cubicBezTo>
                  <a:cubicBezTo>
                    <a:pt x="910" y="1507"/>
                    <a:pt x="1008"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0"/>
            <p:cNvSpPr/>
            <p:nvPr/>
          </p:nvSpPr>
          <p:spPr>
            <a:xfrm>
              <a:off x="8838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0"/>
            <p:cNvSpPr/>
            <p:nvPr/>
          </p:nvSpPr>
          <p:spPr>
            <a:xfrm>
              <a:off x="972250" y="1617375"/>
              <a:ext cx="39175" cy="37700"/>
            </a:xfrm>
            <a:custGeom>
              <a:rect b="b" l="l" r="r" t="t"/>
              <a:pathLst>
                <a:path extrusionOk="0" h="1508" w="1567">
                  <a:moveTo>
                    <a:pt x="814" y="1"/>
                  </a:moveTo>
                  <a:cubicBezTo>
                    <a:pt x="508" y="1"/>
                    <a:pt x="233" y="185"/>
                    <a:pt x="117" y="465"/>
                  </a:cubicBezTo>
                  <a:cubicBezTo>
                    <a:pt x="1" y="746"/>
                    <a:pt x="65" y="1070"/>
                    <a:pt x="281" y="1286"/>
                  </a:cubicBezTo>
                  <a:cubicBezTo>
                    <a:pt x="424" y="1431"/>
                    <a:pt x="616" y="1507"/>
                    <a:pt x="812" y="1507"/>
                  </a:cubicBezTo>
                  <a:cubicBezTo>
                    <a:pt x="909" y="1507"/>
                    <a:pt x="1007"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0"/>
            <p:cNvSpPr/>
            <p:nvPr/>
          </p:nvSpPr>
          <p:spPr>
            <a:xfrm>
              <a:off x="1060700" y="1617375"/>
              <a:ext cx="39175" cy="37700"/>
            </a:xfrm>
            <a:custGeom>
              <a:rect b="b" l="l" r="r" t="t"/>
              <a:pathLst>
                <a:path extrusionOk="0" h="1508" w="1567">
                  <a:moveTo>
                    <a:pt x="812" y="1"/>
                  </a:moveTo>
                  <a:cubicBezTo>
                    <a:pt x="508" y="1"/>
                    <a:pt x="233" y="185"/>
                    <a:pt x="117" y="465"/>
                  </a:cubicBezTo>
                  <a:cubicBezTo>
                    <a:pt x="0" y="746"/>
                    <a:pt x="65" y="1070"/>
                    <a:pt x="279" y="1286"/>
                  </a:cubicBezTo>
                  <a:cubicBezTo>
                    <a:pt x="423" y="1431"/>
                    <a:pt x="616" y="1507"/>
                    <a:pt x="812" y="1507"/>
                  </a:cubicBezTo>
                  <a:cubicBezTo>
                    <a:pt x="909" y="1507"/>
                    <a:pt x="1007" y="1489"/>
                    <a:pt x="1100"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0"/>
            <p:cNvSpPr/>
            <p:nvPr/>
          </p:nvSpPr>
          <p:spPr>
            <a:xfrm>
              <a:off x="11491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0"/>
            <p:cNvSpPr/>
            <p:nvPr/>
          </p:nvSpPr>
          <p:spPr>
            <a:xfrm>
              <a:off x="1237550" y="1617375"/>
              <a:ext cx="39175" cy="37700"/>
            </a:xfrm>
            <a:custGeom>
              <a:rect b="b" l="l" r="r" t="t"/>
              <a:pathLst>
                <a:path extrusionOk="0" h="1508" w="1567">
                  <a:moveTo>
                    <a:pt x="814" y="1"/>
                  </a:moveTo>
                  <a:cubicBezTo>
                    <a:pt x="508" y="1"/>
                    <a:pt x="233" y="185"/>
                    <a:pt x="117" y="466"/>
                  </a:cubicBezTo>
                  <a:cubicBezTo>
                    <a:pt x="0" y="746"/>
                    <a:pt x="65" y="1070"/>
                    <a:pt x="280" y="1286"/>
                  </a:cubicBezTo>
                  <a:cubicBezTo>
                    <a:pt x="425" y="1431"/>
                    <a:pt x="618" y="1507"/>
                    <a:pt x="814" y="1507"/>
                  </a:cubicBezTo>
                  <a:cubicBezTo>
                    <a:pt x="911" y="1507"/>
                    <a:pt x="1009" y="1489"/>
                    <a:pt x="1102"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0"/>
            <p:cNvSpPr/>
            <p:nvPr/>
          </p:nvSpPr>
          <p:spPr>
            <a:xfrm>
              <a:off x="1326000" y="1617375"/>
              <a:ext cx="39150" cy="37700"/>
            </a:xfrm>
            <a:custGeom>
              <a:rect b="b" l="l" r="r" t="t"/>
              <a:pathLst>
                <a:path extrusionOk="0" h="1508" w="1566">
                  <a:moveTo>
                    <a:pt x="812" y="1"/>
                  </a:moveTo>
                  <a:cubicBezTo>
                    <a:pt x="508" y="1"/>
                    <a:pt x="233" y="185"/>
                    <a:pt x="117" y="466"/>
                  </a:cubicBezTo>
                  <a:cubicBezTo>
                    <a:pt x="0" y="746"/>
                    <a:pt x="64" y="1070"/>
                    <a:pt x="280" y="1286"/>
                  </a:cubicBezTo>
                  <a:cubicBezTo>
                    <a:pt x="424"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0"/>
            <p:cNvSpPr/>
            <p:nvPr/>
          </p:nvSpPr>
          <p:spPr>
            <a:xfrm>
              <a:off x="1414450" y="1617375"/>
              <a:ext cx="39150" cy="37700"/>
            </a:xfrm>
            <a:custGeom>
              <a:rect b="b" l="l" r="r" t="t"/>
              <a:pathLst>
                <a:path extrusionOk="0" h="1508" w="1566">
                  <a:moveTo>
                    <a:pt x="812" y="1"/>
                  </a:moveTo>
                  <a:cubicBezTo>
                    <a:pt x="508" y="1"/>
                    <a:pt x="233" y="185"/>
                    <a:pt x="116" y="466"/>
                  </a:cubicBezTo>
                  <a:cubicBezTo>
                    <a:pt x="0" y="746"/>
                    <a:pt x="64" y="1070"/>
                    <a:pt x="278" y="1286"/>
                  </a:cubicBezTo>
                  <a:cubicBezTo>
                    <a:pt x="423"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0"/>
            <p:cNvSpPr/>
            <p:nvPr/>
          </p:nvSpPr>
          <p:spPr>
            <a:xfrm>
              <a:off x="1504325" y="1617375"/>
              <a:ext cx="23725" cy="36000"/>
            </a:xfrm>
            <a:custGeom>
              <a:rect b="b" l="l" r="r" t="t"/>
              <a:pathLst>
                <a:path extrusionOk="0" h="1440" w="949">
                  <a:moveTo>
                    <a:pt x="754" y="1"/>
                  </a:moveTo>
                  <a:cubicBezTo>
                    <a:pt x="338" y="1"/>
                    <a:pt x="0" y="338"/>
                    <a:pt x="0" y="753"/>
                  </a:cubicBezTo>
                  <a:cubicBezTo>
                    <a:pt x="2" y="1050"/>
                    <a:pt x="176" y="1320"/>
                    <a:pt x="447" y="1440"/>
                  </a:cubicBezTo>
                  <a:cubicBezTo>
                    <a:pt x="630" y="978"/>
                    <a:pt x="797" y="507"/>
                    <a:pt x="948" y="29"/>
                  </a:cubicBezTo>
                  <a:cubicBezTo>
                    <a:pt x="884" y="11"/>
                    <a:pt x="820"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0"/>
            <p:cNvSpPr/>
            <p:nvPr/>
          </p:nvSpPr>
          <p:spPr>
            <a:xfrm>
              <a:off x="530075" y="1711725"/>
              <a:ext cx="39150" cy="37700"/>
            </a:xfrm>
            <a:custGeom>
              <a:rect b="b" l="l" r="r" t="t"/>
              <a:pathLst>
                <a:path extrusionOk="0" h="1508" w="1566">
                  <a:moveTo>
                    <a:pt x="813" y="1"/>
                  </a:moveTo>
                  <a:cubicBezTo>
                    <a:pt x="508" y="1"/>
                    <a:pt x="233" y="185"/>
                    <a:pt x="116" y="466"/>
                  </a:cubicBezTo>
                  <a:cubicBezTo>
                    <a:pt x="0" y="748"/>
                    <a:pt x="64" y="1072"/>
                    <a:pt x="280" y="1286"/>
                  </a:cubicBezTo>
                  <a:cubicBezTo>
                    <a:pt x="425" y="1431"/>
                    <a:pt x="617" y="1507"/>
                    <a:pt x="813" y="1507"/>
                  </a:cubicBezTo>
                  <a:cubicBezTo>
                    <a:pt x="911" y="1507"/>
                    <a:pt x="1008" y="1489"/>
                    <a:pt x="1102" y="1450"/>
                  </a:cubicBezTo>
                  <a:cubicBezTo>
                    <a:pt x="1382" y="1334"/>
                    <a:pt x="1566" y="1059"/>
                    <a:pt x="1566" y="755"/>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0"/>
            <p:cNvSpPr/>
            <p:nvPr/>
          </p:nvSpPr>
          <p:spPr>
            <a:xfrm>
              <a:off x="61997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8" y="1170"/>
                    <a:pt x="1508" y="755"/>
                  </a:cubicBezTo>
                  <a:cubicBezTo>
                    <a:pt x="1508"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0"/>
            <p:cNvSpPr/>
            <p:nvPr/>
          </p:nvSpPr>
          <p:spPr>
            <a:xfrm>
              <a:off x="706950" y="1711725"/>
              <a:ext cx="39175" cy="37700"/>
            </a:xfrm>
            <a:custGeom>
              <a:rect b="b" l="l" r="r" t="t"/>
              <a:pathLst>
                <a:path extrusionOk="0" h="1508" w="1567">
                  <a:moveTo>
                    <a:pt x="812" y="1"/>
                  </a:moveTo>
                  <a:cubicBezTo>
                    <a:pt x="509" y="1"/>
                    <a:pt x="234" y="185"/>
                    <a:pt x="117" y="466"/>
                  </a:cubicBezTo>
                  <a:cubicBezTo>
                    <a:pt x="1" y="748"/>
                    <a:pt x="65" y="1072"/>
                    <a:pt x="281" y="1286"/>
                  </a:cubicBezTo>
                  <a:cubicBezTo>
                    <a:pt x="424" y="1431"/>
                    <a:pt x="616" y="1507"/>
                    <a:pt x="812" y="1507"/>
                  </a:cubicBezTo>
                  <a:cubicBezTo>
                    <a:pt x="910" y="1507"/>
                    <a:pt x="1007" y="1489"/>
                    <a:pt x="1101"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0"/>
            <p:cNvSpPr/>
            <p:nvPr/>
          </p:nvSpPr>
          <p:spPr>
            <a:xfrm>
              <a:off x="7954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4" y="1431"/>
                    <a:pt x="617" y="1507"/>
                    <a:pt x="813" y="1507"/>
                  </a:cubicBezTo>
                  <a:cubicBezTo>
                    <a:pt x="910" y="1507"/>
                    <a:pt x="1008" y="1489"/>
                    <a:pt x="1101"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0"/>
            <p:cNvSpPr/>
            <p:nvPr/>
          </p:nvSpPr>
          <p:spPr>
            <a:xfrm>
              <a:off x="883800" y="1711725"/>
              <a:ext cx="39175" cy="37700"/>
            </a:xfrm>
            <a:custGeom>
              <a:rect b="b" l="l" r="r" t="t"/>
              <a:pathLst>
                <a:path extrusionOk="0" h="1508" w="1567">
                  <a:moveTo>
                    <a:pt x="814" y="1"/>
                  </a:moveTo>
                  <a:cubicBezTo>
                    <a:pt x="509" y="1"/>
                    <a:pt x="234" y="185"/>
                    <a:pt x="117" y="466"/>
                  </a:cubicBezTo>
                  <a:cubicBezTo>
                    <a:pt x="1" y="748"/>
                    <a:pt x="65" y="1072"/>
                    <a:pt x="281" y="1286"/>
                  </a:cubicBezTo>
                  <a:cubicBezTo>
                    <a:pt x="425" y="1431"/>
                    <a:pt x="618" y="1507"/>
                    <a:pt x="814" y="1507"/>
                  </a:cubicBezTo>
                  <a:cubicBezTo>
                    <a:pt x="911" y="1507"/>
                    <a:pt x="1009" y="1489"/>
                    <a:pt x="1102"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0"/>
            <p:cNvSpPr/>
            <p:nvPr/>
          </p:nvSpPr>
          <p:spPr>
            <a:xfrm>
              <a:off x="97372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7" y="1170"/>
                    <a:pt x="1507" y="755"/>
                  </a:cubicBezTo>
                  <a:cubicBezTo>
                    <a:pt x="1507"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0"/>
            <p:cNvSpPr/>
            <p:nvPr/>
          </p:nvSpPr>
          <p:spPr>
            <a:xfrm>
              <a:off x="1060700" y="1711725"/>
              <a:ext cx="39175" cy="37700"/>
            </a:xfrm>
            <a:custGeom>
              <a:rect b="b" l="l" r="r" t="t"/>
              <a:pathLst>
                <a:path extrusionOk="0" h="1508" w="1567">
                  <a:moveTo>
                    <a:pt x="812" y="1"/>
                  </a:moveTo>
                  <a:cubicBezTo>
                    <a:pt x="508" y="1"/>
                    <a:pt x="233" y="185"/>
                    <a:pt x="117" y="466"/>
                  </a:cubicBezTo>
                  <a:cubicBezTo>
                    <a:pt x="0" y="748"/>
                    <a:pt x="65" y="1072"/>
                    <a:pt x="279" y="1286"/>
                  </a:cubicBezTo>
                  <a:cubicBezTo>
                    <a:pt x="423" y="1431"/>
                    <a:pt x="616" y="1507"/>
                    <a:pt x="812" y="1507"/>
                  </a:cubicBezTo>
                  <a:cubicBezTo>
                    <a:pt x="909" y="1507"/>
                    <a:pt x="1007" y="1489"/>
                    <a:pt x="1100"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0"/>
            <p:cNvSpPr/>
            <p:nvPr/>
          </p:nvSpPr>
          <p:spPr>
            <a:xfrm>
              <a:off x="11491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5" y="1431"/>
                    <a:pt x="618" y="1507"/>
                    <a:pt x="814" y="1507"/>
                  </a:cubicBezTo>
                  <a:cubicBezTo>
                    <a:pt x="911" y="1507"/>
                    <a:pt x="1009" y="1489"/>
                    <a:pt x="1102" y="1450"/>
                  </a:cubicBezTo>
                  <a:cubicBezTo>
                    <a:pt x="1384"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0"/>
            <p:cNvSpPr/>
            <p:nvPr/>
          </p:nvSpPr>
          <p:spPr>
            <a:xfrm>
              <a:off x="1237550" y="1711725"/>
              <a:ext cx="39175" cy="37700"/>
            </a:xfrm>
            <a:custGeom>
              <a:rect b="b" l="l" r="r" t="t"/>
              <a:pathLst>
                <a:path extrusionOk="0" h="1508" w="1567">
                  <a:moveTo>
                    <a:pt x="814" y="1"/>
                  </a:moveTo>
                  <a:cubicBezTo>
                    <a:pt x="508" y="1"/>
                    <a:pt x="233" y="185"/>
                    <a:pt x="117" y="466"/>
                  </a:cubicBezTo>
                  <a:cubicBezTo>
                    <a:pt x="0" y="748"/>
                    <a:pt x="65" y="1072"/>
                    <a:pt x="280" y="1286"/>
                  </a:cubicBezTo>
                  <a:cubicBezTo>
                    <a:pt x="425" y="1431"/>
                    <a:pt x="618" y="1507"/>
                    <a:pt x="813" y="1507"/>
                  </a:cubicBezTo>
                  <a:cubicBezTo>
                    <a:pt x="910" y="1507"/>
                    <a:pt x="1008" y="1489"/>
                    <a:pt x="1100"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0"/>
            <p:cNvSpPr/>
            <p:nvPr/>
          </p:nvSpPr>
          <p:spPr>
            <a:xfrm>
              <a:off x="1327475" y="1711725"/>
              <a:ext cx="37675" cy="37700"/>
            </a:xfrm>
            <a:custGeom>
              <a:rect b="b" l="l" r="r" t="t"/>
              <a:pathLst>
                <a:path extrusionOk="0" h="1508" w="1507">
                  <a:moveTo>
                    <a:pt x="753" y="1"/>
                  </a:moveTo>
                  <a:cubicBezTo>
                    <a:pt x="338" y="1"/>
                    <a:pt x="0" y="338"/>
                    <a:pt x="0" y="755"/>
                  </a:cubicBezTo>
                  <a:cubicBezTo>
                    <a:pt x="0" y="1170"/>
                    <a:pt x="338" y="1507"/>
                    <a:pt x="753" y="1507"/>
                  </a:cubicBezTo>
                  <a:cubicBezTo>
                    <a:pt x="1169" y="1507"/>
                    <a:pt x="1507" y="1170"/>
                    <a:pt x="1507" y="755"/>
                  </a:cubicBezTo>
                  <a:cubicBezTo>
                    <a:pt x="1507" y="338"/>
                    <a:pt x="1169" y="1"/>
                    <a:pt x="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0"/>
            <p:cNvSpPr/>
            <p:nvPr/>
          </p:nvSpPr>
          <p:spPr>
            <a:xfrm>
              <a:off x="1414450" y="1711725"/>
              <a:ext cx="39150" cy="37700"/>
            </a:xfrm>
            <a:custGeom>
              <a:rect b="b" l="l" r="r" t="t"/>
              <a:pathLst>
                <a:path extrusionOk="0" h="1508" w="1566">
                  <a:moveTo>
                    <a:pt x="812" y="1"/>
                  </a:moveTo>
                  <a:cubicBezTo>
                    <a:pt x="508" y="1"/>
                    <a:pt x="233" y="185"/>
                    <a:pt x="116" y="466"/>
                  </a:cubicBezTo>
                  <a:cubicBezTo>
                    <a:pt x="0" y="748"/>
                    <a:pt x="64" y="1072"/>
                    <a:pt x="278" y="1286"/>
                  </a:cubicBezTo>
                  <a:cubicBezTo>
                    <a:pt x="423" y="1431"/>
                    <a:pt x="616" y="1507"/>
                    <a:pt x="812" y="1507"/>
                  </a:cubicBezTo>
                  <a:cubicBezTo>
                    <a:pt x="909" y="1507"/>
                    <a:pt x="1007" y="1489"/>
                    <a:pt x="1100" y="1450"/>
                  </a:cubicBezTo>
                  <a:cubicBezTo>
                    <a:pt x="1382" y="1334"/>
                    <a:pt x="1566" y="1059"/>
                    <a:pt x="1566" y="755"/>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0"/>
            <p:cNvSpPr/>
            <p:nvPr/>
          </p:nvSpPr>
          <p:spPr>
            <a:xfrm>
              <a:off x="6185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5" y="1432"/>
                    <a:pt x="618" y="1509"/>
                    <a:pt x="815" y="1509"/>
                  </a:cubicBezTo>
                  <a:cubicBezTo>
                    <a:pt x="911" y="1509"/>
                    <a:pt x="1009" y="1490"/>
                    <a:pt x="1101" y="1452"/>
                  </a:cubicBezTo>
                  <a:cubicBezTo>
                    <a:pt x="1383" y="1334"/>
                    <a:pt x="1567" y="1060"/>
                    <a:pt x="1567" y="755"/>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0"/>
            <p:cNvSpPr/>
            <p:nvPr/>
          </p:nvSpPr>
          <p:spPr>
            <a:xfrm>
              <a:off x="706950" y="1806075"/>
              <a:ext cx="39175" cy="37725"/>
            </a:xfrm>
            <a:custGeom>
              <a:rect b="b" l="l" r="r" t="t"/>
              <a:pathLst>
                <a:path extrusionOk="0" h="1509" w="1567">
                  <a:moveTo>
                    <a:pt x="812" y="1"/>
                  </a:moveTo>
                  <a:cubicBezTo>
                    <a:pt x="509" y="1"/>
                    <a:pt x="234"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0"/>
            <p:cNvSpPr/>
            <p:nvPr/>
          </p:nvSpPr>
          <p:spPr>
            <a:xfrm>
              <a:off x="7954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8" y="1509"/>
                    <a:pt x="815" y="1509"/>
                  </a:cubicBezTo>
                  <a:cubicBezTo>
                    <a:pt x="911"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0"/>
            <p:cNvSpPr/>
            <p:nvPr/>
          </p:nvSpPr>
          <p:spPr>
            <a:xfrm>
              <a:off x="8838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6" y="1432"/>
                    <a:pt x="619" y="1509"/>
                    <a:pt x="816" y="1509"/>
                  </a:cubicBezTo>
                  <a:cubicBezTo>
                    <a:pt x="912" y="1509"/>
                    <a:pt x="1010" y="1490"/>
                    <a:pt x="1102"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0"/>
            <p:cNvSpPr/>
            <p:nvPr/>
          </p:nvSpPr>
          <p:spPr>
            <a:xfrm>
              <a:off x="97225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0"/>
            <p:cNvSpPr/>
            <p:nvPr/>
          </p:nvSpPr>
          <p:spPr>
            <a:xfrm>
              <a:off x="1060700" y="1806075"/>
              <a:ext cx="39175" cy="37725"/>
            </a:xfrm>
            <a:custGeom>
              <a:rect b="b" l="l" r="r" t="t"/>
              <a:pathLst>
                <a:path extrusionOk="0" h="1509" w="1567">
                  <a:moveTo>
                    <a:pt x="812" y="1"/>
                  </a:moveTo>
                  <a:cubicBezTo>
                    <a:pt x="508" y="1"/>
                    <a:pt x="233" y="185"/>
                    <a:pt x="117" y="466"/>
                  </a:cubicBezTo>
                  <a:cubicBezTo>
                    <a:pt x="0" y="748"/>
                    <a:pt x="65" y="1072"/>
                    <a:pt x="279" y="1288"/>
                  </a:cubicBezTo>
                  <a:cubicBezTo>
                    <a:pt x="424" y="1432"/>
                    <a:pt x="617" y="1509"/>
                    <a:pt x="814" y="1509"/>
                  </a:cubicBezTo>
                  <a:cubicBezTo>
                    <a:pt x="910" y="1509"/>
                    <a:pt x="1008" y="1490"/>
                    <a:pt x="1100" y="1452"/>
                  </a:cubicBezTo>
                  <a:cubicBezTo>
                    <a:pt x="1382" y="1334"/>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0"/>
            <p:cNvSpPr/>
            <p:nvPr/>
          </p:nvSpPr>
          <p:spPr>
            <a:xfrm>
              <a:off x="11491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5" y="1432"/>
                    <a:pt x="619" y="1509"/>
                    <a:pt x="815" y="1509"/>
                  </a:cubicBezTo>
                  <a:cubicBezTo>
                    <a:pt x="912" y="1509"/>
                    <a:pt x="1009" y="1490"/>
                    <a:pt x="1102" y="1452"/>
                  </a:cubicBezTo>
                  <a:cubicBezTo>
                    <a:pt x="1384"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0"/>
            <p:cNvSpPr/>
            <p:nvPr/>
          </p:nvSpPr>
          <p:spPr>
            <a:xfrm>
              <a:off x="1237550" y="1806075"/>
              <a:ext cx="39175" cy="37725"/>
            </a:xfrm>
            <a:custGeom>
              <a:rect b="b" l="l" r="r" t="t"/>
              <a:pathLst>
                <a:path extrusionOk="0" h="1509" w="1567">
                  <a:moveTo>
                    <a:pt x="814" y="1"/>
                  </a:moveTo>
                  <a:cubicBezTo>
                    <a:pt x="508" y="1"/>
                    <a:pt x="233" y="185"/>
                    <a:pt x="117" y="466"/>
                  </a:cubicBezTo>
                  <a:cubicBezTo>
                    <a:pt x="0" y="748"/>
                    <a:pt x="65" y="1072"/>
                    <a:pt x="280" y="1288"/>
                  </a:cubicBezTo>
                  <a:cubicBezTo>
                    <a:pt x="425" y="1432"/>
                    <a:pt x="619" y="1509"/>
                    <a:pt x="815" y="1509"/>
                  </a:cubicBezTo>
                  <a:cubicBezTo>
                    <a:pt x="911" y="1509"/>
                    <a:pt x="1008" y="1490"/>
                    <a:pt x="1100" y="1452"/>
                  </a:cubicBezTo>
                  <a:cubicBezTo>
                    <a:pt x="1382"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0"/>
            <p:cNvSpPr/>
            <p:nvPr/>
          </p:nvSpPr>
          <p:spPr>
            <a:xfrm>
              <a:off x="1326000" y="1806075"/>
              <a:ext cx="39150" cy="37725"/>
            </a:xfrm>
            <a:custGeom>
              <a:rect b="b" l="l" r="r" t="t"/>
              <a:pathLst>
                <a:path extrusionOk="0" h="1509" w="1566">
                  <a:moveTo>
                    <a:pt x="812" y="1"/>
                  </a:moveTo>
                  <a:cubicBezTo>
                    <a:pt x="508" y="1"/>
                    <a:pt x="233" y="185"/>
                    <a:pt x="117" y="466"/>
                  </a:cubicBezTo>
                  <a:cubicBezTo>
                    <a:pt x="0" y="748"/>
                    <a:pt x="64" y="1072"/>
                    <a:pt x="280" y="1288"/>
                  </a:cubicBezTo>
                  <a:cubicBezTo>
                    <a:pt x="424" y="1432"/>
                    <a:pt x="617" y="1509"/>
                    <a:pt x="813" y="1509"/>
                  </a:cubicBezTo>
                  <a:cubicBezTo>
                    <a:pt x="910" y="1509"/>
                    <a:pt x="1007" y="1490"/>
                    <a:pt x="1100" y="1452"/>
                  </a:cubicBezTo>
                  <a:cubicBezTo>
                    <a:pt x="1382" y="1334"/>
                    <a:pt x="1566" y="1060"/>
                    <a:pt x="1566" y="755"/>
                  </a:cubicBezTo>
                  <a:cubicBezTo>
                    <a:pt x="1566" y="338"/>
                    <a:pt x="1228"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0"/>
            <p:cNvSpPr/>
            <p:nvPr/>
          </p:nvSpPr>
          <p:spPr>
            <a:xfrm>
              <a:off x="706950" y="1900475"/>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0"/>
            <p:cNvSpPr/>
            <p:nvPr/>
          </p:nvSpPr>
          <p:spPr>
            <a:xfrm>
              <a:off x="7954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0"/>
            <p:cNvSpPr/>
            <p:nvPr/>
          </p:nvSpPr>
          <p:spPr>
            <a:xfrm>
              <a:off x="883800" y="1900475"/>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0"/>
            <p:cNvSpPr/>
            <p:nvPr/>
          </p:nvSpPr>
          <p:spPr>
            <a:xfrm>
              <a:off x="972250" y="1900475"/>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0"/>
            <p:cNvSpPr/>
            <p:nvPr/>
          </p:nvSpPr>
          <p:spPr>
            <a:xfrm>
              <a:off x="1060700" y="1900475"/>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0"/>
            <p:cNvSpPr/>
            <p:nvPr/>
          </p:nvSpPr>
          <p:spPr>
            <a:xfrm>
              <a:off x="11491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0"/>
            <p:cNvSpPr/>
            <p:nvPr/>
          </p:nvSpPr>
          <p:spPr>
            <a:xfrm>
              <a:off x="1237550" y="1900475"/>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0"/>
            <p:cNvSpPr/>
            <p:nvPr/>
          </p:nvSpPr>
          <p:spPr>
            <a:xfrm>
              <a:off x="891050" y="1994825"/>
              <a:ext cx="29600" cy="9975"/>
            </a:xfrm>
            <a:custGeom>
              <a:rect b="b" l="l" r="r" t="t"/>
              <a:pathLst>
                <a:path extrusionOk="0" h="399" w="1184">
                  <a:moveTo>
                    <a:pt x="524" y="1"/>
                  </a:moveTo>
                  <a:cubicBezTo>
                    <a:pt x="328" y="1"/>
                    <a:pt x="139" y="78"/>
                    <a:pt x="1" y="213"/>
                  </a:cubicBezTo>
                  <a:cubicBezTo>
                    <a:pt x="391" y="286"/>
                    <a:pt x="785" y="346"/>
                    <a:pt x="1184" y="399"/>
                  </a:cubicBezTo>
                  <a:cubicBezTo>
                    <a:pt x="1054" y="154"/>
                    <a:pt x="801" y="2"/>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0"/>
            <p:cNvSpPr/>
            <p:nvPr/>
          </p:nvSpPr>
          <p:spPr>
            <a:xfrm>
              <a:off x="974350" y="1994825"/>
              <a:ext cx="36425" cy="14525"/>
            </a:xfrm>
            <a:custGeom>
              <a:rect b="b" l="l" r="r" t="t"/>
              <a:pathLst>
                <a:path extrusionOk="0" h="581" w="1457">
                  <a:moveTo>
                    <a:pt x="730" y="1"/>
                  </a:moveTo>
                  <a:cubicBezTo>
                    <a:pt x="386" y="2"/>
                    <a:pt x="85" y="235"/>
                    <a:pt x="1" y="567"/>
                  </a:cubicBezTo>
                  <a:cubicBezTo>
                    <a:pt x="244" y="576"/>
                    <a:pt x="485" y="581"/>
                    <a:pt x="730" y="581"/>
                  </a:cubicBezTo>
                  <a:cubicBezTo>
                    <a:pt x="973" y="581"/>
                    <a:pt x="1214" y="576"/>
                    <a:pt x="1457" y="567"/>
                  </a:cubicBezTo>
                  <a:cubicBezTo>
                    <a:pt x="1373" y="235"/>
                    <a:pt x="1072" y="2"/>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0"/>
            <p:cNvSpPr/>
            <p:nvPr/>
          </p:nvSpPr>
          <p:spPr>
            <a:xfrm>
              <a:off x="1064500" y="1994850"/>
              <a:ext cx="29625" cy="9950"/>
            </a:xfrm>
            <a:custGeom>
              <a:rect b="b" l="l" r="r" t="t"/>
              <a:pathLst>
                <a:path extrusionOk="0" h="398" w="1185">
                  <a:moveTo>
                    <a:pt x="662" y="0"/>
                  </a:moveTo>
                  <a:cubicBezTo>
                    <a:pt x="398" y="0"/>
                    <a:pt x="138" y="139"/>
                    <a:pt x="0" y="398"/>
                  </a:cubicBezTo>
                  <a:cubicBezTo>
                    <a:pt x="398" y="345"/>
                    <a:pt x="793" y="285"/>
                    <a:pt x="1185" y="214"/>
                  </a:cubicBezTo>
                  <a:cubicBezTo>
                    <a:pt x="1037" y="69"/>
                    <a:pt x="848" y="0"/>
                    <a:pt x="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4" name="Google Shape;1564;p40"/>
          <p:cNvSpPr/>
          <p:nvPr/>
        </p:nvSpPr>
        <p:spPr>
          <a:xfrm>
            <a:off x="8424000" y="2249602"/>
            <a:ext cx="423793" cy="423793"/>
          </a:xfrm>
          <a:custGeom>
            <a:rect b="b" l="l" r="r" t="t"/>
            <a:pathLst>
              <a:path extrusionOk="0" h="9085" w="9085">
                <a:moveTo>
                  <a:pt x="4543" y="1"/>
                </a:moveTo>
                <a:cubicBezTo>
                  <a:pt x="2039" y="1"/>
                  <a:pt x="1" y="2039"/>
                  <a:pt x="1" y="4542"/>
                </a:cubicBezTo>
                <a:cubicBezTo>
                  <a:pt x="1" y="4836"/>
                  <a:pt x="239" y="5076"/>
                  <a:pt x="534" y="5076"/>
                </a:cubicBezTo>
                <a:cubicBezTo>
                  <a:pt x="828" y="5076"/>
                  <a:pt x="1066" y="4836"/>
                  <a:pt x="1067" y="4542"/>
                </a:cubicBezTo>
                <a:cubicBezTo>
                  <a:pt x="1067" y="2626"/>
                  <a:pt x="2626" y="1067"/>
                  <a:pt x="4543" y="1067"/>
                </a:cubicBezTo>
                <a:cubicBezTo>
                  <a:pt x="6459" y="1067"/>
                  <a:pt x="8018" y="2626"/>
                  <a:pt x="8018" y="4542"/>
                </a:cubicBezTo>
                <a:cubicBezTo>
                  <a:pt x="8018" y="6459"/>
                  <a:pt x="6459" y="8018"/>
                  <a:pt x="4543" y="8018"/>
                </a:cubicBezTo>
                <a:cubicBezTo>
                  <a:pt x="4540" y="8018"/>
                  <a:pt x="4536" y="8018"/>
                  <a:pt x="4533" y="8018"/>
                </a:cubicBezTo>
                <a:cubicBezTo>
                  <a:pt x="4239" y="8018"/>
                  <a:pt x="3999" y="8255"/>
                  <a:pt x="3999" y="8551"/>
                </a:cubicBezTo>
                <a:cubicBezTo>
                  <a:pt x="3999" y="8846"/>
                  <a:pt x="4239" y="9084"/>
                  <a:pt x="4533" y="9084"/>
                </a:cubicBezTo>
                <a:cubicBezTo>
                  <a:pt x="4536" y="9084"/>
                  <a:pt x="4540" y="9084"/>
                  <a:pt x="4543" y="9084"/>
                </a:cubicBezTo>
                <a:cubicBezTo>
                  <a:pt x="7046" y="9084"/>
                  <a:pt x="9084" y="7046"/>
                  <a:pt x="9084" y="4542"/>
                </a:cubicBezTo>
                <a:cubicBezTo>
                  <a:pt x="9084" y="2039"/>
                  <a:pt x="7046" y="1"/>
                  <a:pt x="4543"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 name="Shape 1568"/>
        <p:cNvGrpSpPr/>
        <p:nvPr/>
      </p:nvGrpSpPr>
      <p:grpSpPr>
        <a:xfrm>
          <a:off x="0" y="0"/>
          <a:ext cx="0" cy="0"/>
          <a:chOff x="0" y="0"/>
          <a:chExt cx="0" cy="0"/>
        </a:xfrm>
      </p:grpSpPr>
      <p:sp>
        <p:nvSpPr>
          <p:cNvPr id="1569" name="Google Shape;1569;p41"/>
          <p:cNvSpPr txBox="1"/>
          <p:nvPr/>
        </p:nvSpPr>
        <p:spPr>
          <a:xfrm>
            <a:off x="1632900" y="1301287"/>
            <a:ext cx="58782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chemeClr val="accent1"/>
                </a:solidFill>
                <a:latin typeface="Raleway Thin"/>
                <a:ea typeface="Raleway Thin"/>
                <a:cs typeface="Raleway Thin"/>
                <a:sym typeface="Raleway Thin"/>
              </a:rPr>
              <a:t>General O</a:t>
            </a:r>
            <a:r>
              <a:rPr lang="en" sz="2700">
                <a:solidFill>
                  <a:schemeClr val="accent1"/>
                </a:solidFill>
                <a:latin typeface="Raleway Thin"/>
                <a:ea typeface="Raleway Thin"/>
                <a:cs typeface="Raleway Thin"/>
                <a:sym typeface="Raleway Thin"/>
              </a:rPr>
              <a:t>utline of Presentations</a:t>
            </a:r>
            <a:endParaRPr sz="2700">
              <a:solidFill>
                <a:schemeClr val="accent1"/>
              </a:solidFill>
              <a:latin typeface="Raleway Thin"/>
              <a:ea typeface="Raleway Thin"/>
              <a:cs typeface="Raleway Thin"/>
              <a:sym typeface="Raleway Thin"/>
            </a:endParaRPr>
          </a:p>
          <a:p>
            <a:pPr indent="-336550" lvl="0" marL="457200" rtl="0" algn="l">
              <a:lnSpc>
                <a:spcPct val="115000"/>
              </a:lnSpc>
              <a:spcBef>
                <a:spcPts val="0"/>
              </a:spcBef>
              <a:spcAft>
                <a:spcPts val="0"/>
              </a:spcAft>
              <a:buClr>
                <a:schemeClr val="dk1"/>
              </a:buClr>
              <a:buSzPts val="1700"/>
              <a:buFont typeface="Raleway Thin"/>
              <a:buChar char="-"/>
            </a:pPr>
            <a:r>
              <a:rPr lang="en" sz="1700">
                <a:solidFill>
                  <a:schemeClr val="dk1"/>
                </a:solidFill>
                <a:latin typeface="Raleway Thin"/>
                <a:ea typeface="Raleway Thin"/>
                <a:cs typeface="Raleway Thin"/>
                <a:sym typeface="Raleway Thin"/>
              </a:rPr>
              <a:t>10 minutes on background</a:t>
            </a:r>
            <a:endParaRPr sz="1700">
              <a:solidFill>
                <a:schemeClr val="dk1"/>
              </a:solidFill>
              <a:latin typeface="Raleway Thin"/>
              <a:ea typeface="Raleway Thin"/>
              <a:cs typeface="Raleway Thin"/>
              <a:sym typeface="Raleway Thin"/>
            </a:endParaRPr>
          </a:p>
          <a:p>
            <a:pPr indent="-336550" lvl="0" marL="457200" rtl="0" algn="l">
              <a:lnSpc>
                <a:spcPct val="115000"/>
              </a:lnSpc>
              <a:spcBef>
                <a:spcPts val="0"/>
              </a:spcBef>
              <a:spcAft>
                <a:spcPts val="0"/>
              </a:spcAft>
              <a:buClr>
                <a:schemeClr val="dk1"/>
              </a:buClr>
              <a:buSzPts val="1700"/>
              <a:buFont typeface="Raleway Thin"/>
              <a:buChar char="-"/>
            </a:pPr>
            <a:r>
              <a:rPr lang="en" sz="1700">
                <a:solidFill>
                  <a:schemeClr val="dk1"/>
                </a:solidFill>
                <a:latin typeface="Raleway Thin"/>
                <a:ea typeface="Raleway Thin"/>
                <a:cs typeface="Raleway Thin"/>
                <a:sym typeface="Raleway Thin"/>
              </a:rPr>
              <a:t>5-10 minutes about the article</a:t>
            </a:r>
            <a:endParaRPr sz="1700">
              <a:solidFill>
                <a:schemeClr val="dk1"/>
              </a:solidFill>
              <a:latin typeface="Raleway Thin"/>
              <a:ea typeface="Raleway Thin"/>
              <a:cs typeface="Raleway Thin"/>
              <a:sym typeface="Raleway Thin"/>
            </a:endParaRPr>
          </a:p>
          <a:p>
            <a:pPr indent="-336550" lvl="0" marL="457200" rtl="0" algn="l">
              <a:lnSpc>
                <a:spcPct val="115000"/>
              </a:lnSpc>
              <a:spcBef>
                <a:spcPts val="0"/>
              </a:spcBef>
              <a:spcAft>
                <a:spcPts val="0"/>
              </a:spcAft>
              <a:buClr>
                <a:schemeClr val="dk1"/>
              </a:buClr>
              <a:buSzPts val="1700"/>
              <a:buFont typeface="Raleway Thin"/>
              <a:buChar char="-"/>
            </a:pPr>
            <a:r>
              <a:rPr lang="en" sz="1700">
                <a:solidFill>
                  <a:schemeClr val="dk1"/>
                </a:solidFill>
                <a:latin typeface="Raleway Thin"/>
                <a:ea typeface="Raleway Thin"/>
                <a:cs typeface="Raleway Thin"/>
                <a:sym typeface="Raleway Thin"/>
              </a:rPr>
              <a:t>15-20 minute analysis</a:t>
            </a:r>
            <a:endParaRPr sz="1700">
              <a:solidFill>
                <a:schemeClr val="dk1"/>
              </a:solidFill>
              <a:latin typeface="Raleway Thin"/>
              <a:ea typeface="Raleway Thin"/>
              <a:cs typeface="Raleway Thin"/>
              <a:sym typeface="Raleway Thin"/>
            </a:endParaRPr>
          </a:p>
          <a:p>
            <a:pPr indent="-336550" lvl="0" marL="457200" rtl="0" algn="l">
              <a:lnSpc>
                <a:spcPct val="115000"/>
              </a:lnSpc>
              <a:spcBef>
                <a:spcPts val="0"/>
              </a:spcBef>
              <a:spcAft>
                <a:spcPts val="0"/>
              </a:spcAft>
              <a:buClr>
                <a:schemeClr val="dk1"/>
              </a:buClr>
              <a:buSzPts val="1700"/>
              <a:buFont typeface="Raleway Thin"/>
              <a:buChar char="-"/>
            </a:pPr>
            <a:r>
              <a:rPr lang="en" sz="1700">
                <a:solidFill>
                  <a:schemeClr val="dk1"/>
                </a:solidFill>
                <a:latin typeface="Raleway Thin"/>
                <a:ea typeface="Raleway Thin"/>
                <a:cs typeface="Raleway Thin"/>
                <a:sym typeface="Raleway Thin"/>
              </a:rPr>
              <a:t>5 minute discussion </a:t>
            </a:r>
            <a:endParaRPr sz="1700">
              <a:solidFill>
                <a:schemeClr val="dk1"/>
              </a:solidFill>
              <a:latin typeface="Raleway Thin"/>
              <a:ea typeface="Raleway Thin"/>
              <a:cs typeface="Raleway Thin"/>
              <a:sym typeface="Raleway Thi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3" name="Shape 1573"/>
        <p:cNvGrpSpPr/>
        <p:nvPr/>
      </p:nvGrpSpPr>
      <p:grpSpPr>
        <a:xfrm>
          <a:off x="0" y="0"/>
          <a:ext cx="0" cy="0"/>
          <a:chOff x="0" y="0"/>
          <a:chExt cx="0" cy="0"/>
        </a:xfrm>
      </p:grpSpPr>
      <p:pic>
        <p:nvPicPr>
          <p:cNvPr id="1574" name="Google Shape;1574;p42">
            <a:hlinkClick r:id="rId3"/>
          </p:cNvPr>
          <p:cNvPicPr preferRelativeResize="0"/>
          <p:nvPr/>
        </p:nvPicPr>
        <p:blipFill>
          <a:blip r:embed="rId4">
            <a:alphaModFix/>
          </a:blip>
          <a:stretch>
            <a:fillRect/>
          </a:stretch>
        </p:blipFill>
        <p:spPr>
          <a:xfrm>
            <a:off x="387563" y="0"/>
            <a:ext cx="3526023" cy="5143499"/>
          </a:xfrm>
          <a:prstGeom prst="rect">
            <a:avLst/>
          </a:prstGeom>
          <a:noFill/>
          <a:ln>
            <a:noFill/>
          </a:ln>
        </p:spPr>
      </p:pic>
      <p:sp>
        <p:nvSpPr>
          <p:cNvPr id="1575" name="Google Shape;1575;p42"/>
          <p:cNvSpPr txBox="1"/>
          <p:nvPr/>
        </p:nvSpPr>
        <p:spPr>
          <a:xfrm>
            <a:off x="271075" y="180000"/>
            <a:ext cx="53571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700">
              <a:solidFill>
                <a:schemeClr val="dk1"/>
              </a:solidFill>
              <a:latin typeface="Raleway Thin"/>
              <a:ea typeface="Raleway Thin"/>
              <a:cs typeface="Raleway Thin"/>
              <a:sym typeface="Raleway Thin"/>
            </a:endParaRPr>
          </a:p>
        </p:txBody>
      </p:sp>
      <p:pic>
        <p:nvPicPr>
          <p:cNvPr id="1576" name="Google Shape;1576;p42"/>
          <p:cNvPicPr preferRelativeResize="0"/>
          <p:nvPr/>
        </p:nvPicPr>
        <p:blipFill rotWithShape="1">
          <a:blip r:embed="rId5">
            <a:alphaModFix/>
          </a:blip>
          <a:srcRect b="24414" l="0" r="0" t="0"/>
          <a:stretch/>
        </p:blipFill>
        <p:spPr>
          <a:xfrm>
            <a:off x="4991576" y="1208498"/>
            <a:ext cx="3178251" cy="272650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0" name="Shape 1580"/>
        <p:cNvGrpSpPr/>
        <p:nvPr/>
      </p:nvGrpSpPr>
      <p:grpSpPr>
        <a:xfrm>
          <a:off x="0" y="0"/>
          <a:ext cx="0" cy="0"/>
          <a:chOff x="0" y="0"/>
          <a:chExt cx="0" cy="0"/>
        </a:xfrm>
      </p:grpSpPr>
      <p:pic>
        <p:nvPicPr>
          <p:cNvPr id="1581" name="Google Shape;1581;p43"/>
          <p:cNvPicPr preferRelativeResize="0"/>
          <p:nvPr/>
        </p:nvPicPr>
        <p:blipFill>
          <a:blip r:embed="rId3">
            <a:alphaModFix/>
          </a:blip>
          <a:stretch>
            <a:fillRect/>
          </a:stretch>
        </p:blipFill>
        <p:spPr>
          <a:xfrm>
            <a:off x="694672" y="1080450"/>
            <a:ext cx="3598450" cy="2982600"/>
          </a:xfrm>
          <a:prstGeom prst="rect">
            <a:avLst/>
          </a:prstGeom>
          <a:noFill/>
          <a:ln>
            <a:noFill/>
          </a:ln>
        </p:spPr>
      </p:pic>
      <p:pic>
        <p:nvPicPr>
          <p:cNvPr id="1582" name="Google Shape;1582;p43"/>
          <p:cNvPicPr preferRelativeResize="0"/>
          <p:nvPr/>
        </p:nvPicPr>
        <p:blipFill>
          <a:blip r:embed="rId4">
            <a:alphaModFix/>
          </a:blip>
          <a:stretch>
            <a:fillRect/>
          </a:stretch>
        </p:blipFill>
        <p:spPr>
          <a:xfrm>
            <a:off x="4445522" y="1357500"/>
            <a:ext cx="4546080" cy="242849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28"/>
          <p:cNvSpPr txBox="1"/>
          <p:nvPr>
            <p:ph idx="15" type="title"/>
          </p:nvPr>
        </p:nvSpPr>
        <p:spPr>
          <a:xfrm>
            <a:off x="1048247" y="361226"/>
            <a:ext cx="3702900" cy="8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 </a:t>
            </a:r>
            <a:endParaRPr/>
          </a:p>
        </p:txBody>
      </p:sp>
      <p:sp>
        <p:nvSpPr>
          <p:cNvPr id="426" name="Google Shape;426;p28"/>
          <p:cNvSpPr txBox="1"/>
          <p:nvPr>
            <p:ph idx="3" type="title"/>
          </p:nvPr>
        </p:nvSpPr>
        <p:spPr>
          <a:xfrm>
            <a:off x="4302096" y="2863017"/>
            <a:ext cx="1328100" cy="233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427" name="Google Shape;427;p28"/>
          <p:cNvSpPr/>
          <p:nvPr/>
        </p:nvSpPr>
        <p:spPr>
          <a:xfrm>
            <a:off x="-490221" y="3658775"/>
            <a:ext cx="2770200" cy="2770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5552575" y="-1662500"/>
            <a:ext cx="3857700" cy="3857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 name="Google Shape;429;p28"/>
          <p:cNvGrpSpPr/>
          <p:nvPr/>
        </p:nvGrpSpPr>
        <p:grpSpPr>
          <a:xfrm>
            <a:off x="-404862" y="2930488"/>
            <a:ext cx="1119325" cy="1119325"/>
            <a:chOff x="238125" y="2189800"/>
            <a:chExt cx="1119325" cy="1119325"/>
          </a:xfrm>
        </p:grpSpPr>
        <p:sp>
          <p:nvSpPr>
            <p:cNvPr id="430" name="Google Shape;430;p28"/>
            <p:cNvSpPr/>
            <p:nvPr/>
          </p:nvSpPr>
          <p:spPr>
            <a:xfrm>
              <a:off x="289900" y="2241600"/>
              <a:ext cx="267950" cy="267950"/>
            </a:xfrm>
            <a:custGeom>
              <a:rect b="b" l="l" r="r" t="t"/>
              <a:pathLst>
                <a:path extrusionOk="0" h="10718" w="10718">
                  <a:moveTo>
                    <a:pt x="10717" y="1"/>
                  </a:moveTo>
                  <a:lnTo>
                    <a:pt x="10717" y="1"/>
                  </a:lnTo>
                  <a:cubicBezTo>
                    <a:pt x="8382" y="1104"/>
                    <a:pt x="6257" y="2604"/>
                    <a:pt x="4431" y="4431"/>
                  </a:cubicBezTo>
                  <a:cubicBezTo>
                    <a:pt x="2604" y="6255"/>
                    <a:pt x="1106" y="8382"/>
                    <a:pt x="1" y="10717"/>
                  </a:cubicBezTo>
                  <a:lnTo>
                    <a:pt x="10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238275" y="2189975"/>
              <a:ext cx="511350" cy="511375"/>
            </a:xfrm>
            <a:custGeom>
              <a:rect b="b" l="l" r="r" t="t"/>
              <a:pathLst>
                <a:path extrusionOk="0" h="20455" w="20454">
                  <a:moveTo>
                    <a:pt x="20453" y="1"/>
                  </a:moveTo>
                  <a:lnTo>
                    <a:pt x="20453" y="1"/>
                  </a:lnTo>
                  <a:cubicBezTo>
                    <a:pt x="19736" y="63"/>
                    <a:pt x="19023" y="158"/>
                    <a:pt x="18312" y="287"/>
                  </a:cubicBezTo>
                  <a:lnTo>
                    <a:pt x="289" y="18312"/>
                  </a:lnTo>
                  <a:cubicBezTo>
                    <a:pt x="159" y="19023"/>
                    <a:pt x="63" y="19736"/>
                    <a:pt x="1" y="20455"/>
                  </a:cubicBezTo>
                  <a:lnTo>
                    <a:pt x="204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238125" y="2189800"/>
              <a:ext cx="646975" cy="646950"/>
            </a:xfrm>
            <a:custGeom>
              <a:rect b="b" l="l" r="r" t="t"/>
              <a:pathLst>
                <a:path extrusionOk="0" h="25878" w="25879">
                  <a:moveTo>
                    <a:pt x="24220" y="1"/>
                  </a:moveTo>
                  <a:lnTo>
                    <a:pt x="0" y="24221"/>
                  </a:lnTo>
                  <a:cubicBezTo>
                    <a:pt x="46" y="24774"/>
                    <a:pt x="111" y="25327"/>
                    <a:pt x="197" y="25877"/>
                  </a:cubicBezTo>
                  <a:lnTo>
                    <a:pt x="25878" y="197"/>
                  </a:lnTo>
                  <a:cubicBezTo>
                    <a:pt x="25328" y="111"/>
                    <a:pt x="24775" y="45"/>
                    <a:pt x="242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260500" y="2212175"/>
              <a:ext cx="735575" cy="735575"/>
            </a:xfrm>
            <a:custGeom>
              <a:rect b="b" l="l" r="r" t="t"/>
              <a:pathLst>
                <a:path extrusionOk="0" h="29423" w="29423">
                  <a:moveTo>
                    <a:pt x="28037" y="0"/>
                  </a:moveTo>
                  <a:lnTo>
                    <a:pt x="1" y="28036"/>
                  </a:lnTo>
                  <a:cubicBezTo>
                    <a:pt x="143" y="28502"/>
                    <a:pt x="298" y="28964"/>
                    <a:pt x="470" y="29423"/>
                  </a:cubicBezTo>
                  <a:lnTo>
                    <a:pt x="29422" y="471"/>
                  </a:lnTo>
                  <a:cubicBezTo>
                    <a:pt x="28965" y="299"/>
                    <a:pt x="28503" y="142"/>
                    <a:pt x="280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301425" y="2253075"/>
              <a:ext cx="788775" cy="788825"/>
            </a:xfrm>
            <a:custGeom>
              <a:rect b="b" l="l" r="r" t="t"/>
              <a:pathLst>
                <a:path extrusionOk="0" h="31553" w="31551">
                  <a:moveTo>
                    <a:pt x="30370" y="1"/>
                  </a:moveTo>
                  <a:lnTo>
                    <a:pt x="0" y="30371"/>
                  </a:lnTo>
                  <a:cubicBezTo>
                    <a:pt x="211" y="30770"/>
                    <a:pt x="436" y="31164"/>
                    <a:pt x="675" y="31552"/>
                  </a:cubicBezTo>
                  <a:lnTo>
                    <a:pt x="31551" y="675"/>
                  </a:lnTo>
                  <a:cubicBezTo>
                    <a:pt x="31163" y="437"/>
                    <a:pt x="30770" y="213"/>
                    <a:pt x="303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8"/>
            <p:cNvSpPr/>
            <p:nvPr/>
          </p:nvSpPr>
          <p:spPr>
            <a:xfrm>
              <a:off x="356800" y="2308450"/>
              <a:ext cx="813925" cy="813925"/>
            </a:xfrm>
            <a:custGeom>
              <a:rect b="b" l="l" r="r" t="t"/>
              <a:pathLst>
                <a:path extrusionOk="0" h="32557" w="32557">
                  <a:moveTo>
                    <a:pt x="31547" y="1"/>
                  </a:moveTo>
                  <a:lnTo>
                    <a:pt x="0" y="31549"/>
                  </a:lnTo>
                  <a:cubicBezTo>
                    <a:pt x="270" y="31890"/>
                    <a:pt x="552" y="32227"/>
                    <a:pt x="846" y="32556"/>
                  </a:cubicBezTo>
                  <a:lnTo>
                    <a:pt x="32556" y="848"/>
                  </a:lnTo>
                  <a:cubicBezTo>
                    <a:pt x="32226" y="554"/>
                    <a:pt x="31890" y="272"/>
                    <a:pt x="31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8"/>
            <p:cNvSpPr/>
            <p:nvPr/>
          </p:nvSpPr>
          <p:spPr>
            <a:xfrm>
              <a:off x="424825" y="2376525"/>
              <a:ext cx="813925" cy="813925"/>
            </a:xfrm>
            <a:custGeom>
              <a:rect b="b" l="l" r="r" t="t"/>
              <a:pathLst>
                <a:path extrusionOk="0" h="32557" w="32557">
                  <a:moveTo>
                    <a:pt x="31711" y="1"/>
                  </a:moveTo>
                  <a:lnTo>
                    <a:pt x="1" y="31709"/>
                  </a:lnTo>
                  <a:cubicBezTo>
                    <a:pt x="331" y="32003"/>
                    <a:pt x="667" y="32286"/>
                    <a:pt x="1010" y="32556"/>
                  </a:cubicBezTo>
                  <a:lnTo>
                    <a:pt x="32557" y="1010"/>
                  </a:lnTo>
                  <a:cubicBezTo>
                    <a:pt x="32287" y="667"/>
                    <a:pt x="32005" y="330"/>
                    <a:pt x="31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505350" y="2457000"/>
              <a:ext cx="788775" cy="788875"/>
            </a:xfrm>
            <a:custGeom>
              <a:rect b="b" l="l" r="r" t="t"/>
              <a:pathLst>
                <a:path extrusionOk="0" h="31555" w="31551">
                  <a:moveTo>
                    <a:pt x="30878" y="1"/>
                  </a:moveTo>
                  <a:lnTo>
                    <a:pt x="0" y="30879"/>
                  </a:lnTo>
                  <a:cubicBezTo>
                    <a:pt x="388" y="31116"/>
                    <a:pt x="782" y="31340"/>
                    <a:pt x="1181" y="31554"/>
                  </a:cubicBezTo>
                  <a:lnTo>
                    <a:pt x="31551" y="1182"/>
                  </a:lnTo>
                  <a:cubicBezTo>
                    <a:pt x="31340" y="783"/>
                    <a:pt x="31116" y="389"/>
                    <a:pt x="30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599500" y="2551175"/>
              <a:ext cx="735550" cy="735550"/>
            </a:xfrm>
            <a:custGeom>
              <a:rect b="b" l="l" r="r" t="t"/>
              <a:pathLst>
                <a:path extrusionOk="0" h="29422" w="29422">
                  <a:moveTo>
                    <a:pt x="28952" y="1"/>
                  </a:moveTo>
                  <a:lnTo>
                    <a:pt x="0" y="28953"/>
                  </a:lnTo>
                  <a:cubicBezTo>
                    <a:pt x="457" y="29125"/>
                    <a:pt x="919" y="29282"/>
                    <a:pt x="1385" y="29422"/>
                  </a:cubicBezTo>
                  <a:lnTo>
                    <a:pt x="29421" y="1386"/>
                  </a:lnTo>
                  <a:cubicBezTo>
                    <a:pt x="29281" y="920"/>
                    <a:pt x="29124" y="458"/>
                    <a:pt x="28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8"/>
            <p:cNvSpPr/>
            <p:nvPr/>
          </p:nvSpPr>
          <p:spPr>
            <a:xfrm>
              <a:off x="710450" y="2662150"/>
              <a:ext cx="647000" cy="646975"/>
            </a:xfrm>
            <a:custGeom>
              <a:rect b="b" l="l" r="r" t="t"/>
              <a:pathLst>
                <a:path extrusionOk="0" h="25879" w="25880">
                  <a:moveTo>
                    <a:pt x="25682" y="1"/>
                  </a:moveTo>
                  <a:lnTo>
                    <a:pt x="1" y="25681"/>
                  </a:lnTo>
                  <a:cubicBezTo>
                    <a:pt x="552" y="25767"/>
                    <a:pt x="1104" y="25833"/>
                    <a:pt x="1659" y="25879"/>
                  </a:cubicBezTo>
                  <a:lnTo>
                    <a:pt x="25879" y="1659"/>
                  </a:lnTo>
                  <a:cubicBezTo>
                    <a:pt x="25834" y="1104"/>
                    <a:pt x="25768" y="551"/>
                    <a:pt x="256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845925" y="2797575"/>
              <a:ext cx="511350" cy="511350"/>
            </a:xfrm>
            <a:custGeom>
              <a:rect b="b" l="l" r="r" t="t"/>
              <a:pathLst>
                <a:path extrusionOk="0" h="20454" w="20454">
                  <a:moveTo>
                    <a:pt x="20453" y="1"/>
                  </a:moveTo>
                  <a:lnTo>
                    <a:pt x="1" y="20453"/>
                  </a:lnTo>
                  <a:cubicBezTo>
                    <a:pt x="718" y="20391"/>
                    <a:pt x="1431" y="20297"/>
                    <a:pt x="2142" y="20167"/>
                  </a:cubicBezTo>
                  <a:lnTo>
                    <a:pt x="20165" y="2142"/>
                  </a:lnTo>
                  <a:cubicBezTo>
                    <a:pt x="20295" y="1433"/>
                    <a:pt x="20391" y="720"/>
                    <a:pt x="20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1037700" y="2989400"/>
              <a:ext cx="267950" cy="267900"/>
            </a:xfrm>
            <a:custGeom>
              <a:rect b="b" l="l" r="r" t="t"/>
              <a:pathLst>
                <a:path extrusionOk="0" h="10716" w="10718">
                  <a:moveTo>
                    <a:pt x="10717" y="1"/>
                  </a:moveTo>
                  <a:lnTo>
                    <a:pt x="1" y="10715"/>
                  </a:lnTo>
                  <a:cubicBezTo>
                    <a:pt x="4703" y="8488"/>
                    <a:pt x="8489" y="4703"/>
                    <a:pt x="107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 name="Google Shape;442;p28"/>
          <p:cNvGrpSpPr/>
          <p:nvPr/>
        </p:nvGrpSpPr>
        <p:grpSpPr>
          <a:xfrm>
            <a:off x="8189084" y="1298467"/>
            <a:ext cx="1563851" cy="1563813"/>
            <a:chOff x="2817100" y="2404400"/>
            <a:chExt cx="1024200" cy="1024175"/>
          </a:xfrm>
        </p:grpSpPr>
        <p:sp>
          <p:nvSpPr>
            <p:cNvPr id="443" name="Google Shape;443;p28"/>
            <p:cNvSpPr/>
            <p:nvPr/>
          </p:nvSpPr>
          <p:spPr>
            <a:xfrm>
              <a:off x="2817100" y="2404400"/>
              <a:ext cx="1024200" cy="1024175"/>
            </a:xfrm>
            <a:custGeom>
              <a:rect b="b" l="l" r="r" t="t"/>
              <a:pathLst>
                <a:path extrusionOk="0" h="40967" w="40968">
                  <a:moveTo>
                    <a:pt x="20485" y="1440"/>
                  </a:moveTo>
                  <a:cubicBezTo>
                    <a:pt x="30985" y="1440"/>
                    <a:pt x="39527" y="9983"/>
                    <a:pt x="39527" y="20484"/>
                  </a:cubicBezTo>
                  <a:cubicBezTo>
                    <a:pt x="39527" y="30984"/>
                    <a:pt x="30984" y="39528"/>
                    <a:pt x="20485" y="39528"/>
                  </a:cubicBezTo>
                  <a:cubicBezTo>
                    <a:pt x="9984" y="39528"/>
                    <a:pt x="1441" y="30984"/>
                    <a:pt x="1441" y="20484"/>
                  </a:cubicBezTo>
                  <a:cubicBezTo>
                    <a:pt x="1441" y="9983"/>
                    <a:pt x="9984" y="1440"/>
                    <a:pt x="20485" y="1440"/>
                  </a:cubicBezTo>
                  <a:close/>
                  <a:moveTo>
                    <a:pt x="20485" y="1"/>
                  </a:moveTo>
                  <a:cubicBezTo>
                    <a:pt x="9190" y="1"/>
                    <a:pt x="0" y="9189"/>
                    <a:pt x="0" y="20484"/>
                  </a:cubicBezTo>
                  <a:cubicBezTo>
                    <a:pt x="0" y="31779"/>
                    <a:pt x="9190" y="40967"/>
                    <a:pt x="20485" y="40967"/>
                  </a:cubicBezTo>
                  <a:cubicBezTo>
                    <a:pt x="31778" y="40967"/>
                    <a:pt x="40968" y="31777"/>
                    <a:pt x="40968" y="20484"/>
                  </a:cubicBezTo>
                  <a:cubicBezTo>
                    <a:pt x="40968" y="9190"/>
                    <a:pt x="31778" y="1"/>
                    <a:pt x="20485"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8"/>
            <p:cNvSpPr/>
            <p:nvPr/>
          </p:nvSpPr>
          <p:spPr>
            <a:xfrm>
              <a:off x="2938350" y="2525675"/>
              <a:ext cx="781700" cy="781650"/>
            </a:xfrm>
            <a:custGeom>
              <a:rect b="b" l="l" r="r" t="t"/>
              <a:pathLst>
                <a:path extrusionOk="0" h="31266" w="31268">
                  <a:moveTo>
                    <a:pt x="15635" y="1439"/>
                  </a:moveTo>
                  <a:cubicBezTo>
                    <a:pt x="23460" y="1439"/>
                    <a:pt x="29827" y="7806"/>
                    <a:pt x="29827" y="15633"/>
                  </a:cubicBezTo>
                  <a:cubicBezTo>
                    <a:pt x="29827" y="23457"/>
                    <a:pt x="23460" y="29825"/>
                    <a:pt x="15635" y="29825"/>
                  </a:cubicBezTo>
                  <a:cubicBezTo>
                    <a:pt x="7808" y="29825"/>
                    <a:pt x="1441" y="23457"/>
                    <a:pt x="1441" y="15633"/>
                  </a:cubicBezTo>
                  <a:cubicBezTo>
                    <a:pt x="1441" y="7806"/>
                    <a:pt x="7808" y="1439"/>
                    <a:pt x="15635" y="1439"/>
                  </a:cubicBezTo>
                  <a:close/>
                  <a:moveTo>
                    <a:pt x="15635" y="0"/>
                  </a:moveTo>
                  <a:cubicBezTo>
                    <a:pt x="7014" y="0"/>
                    <a:pt x="1" y="7012"/>
                    <a:pt x="1" y="15633"/>
                  </a:cubicBezTo>
                  <a:cubicBezTo>
                    <a:pt x="1" y="24252"/>
                    <a:pt x="7014" y="31265"/>
                    <a:pt x="15635" y="31265"/>
                  </a:cubicBezTo>
                  <a:cubicBezTo>
                    <a:pt x="24254" y="31265"/>
                    <a:pt x="31267" y="24252"/>
                    <a:pt x="31267" y="15633"/>
                  </a:cubicBezTo>
                  <a:cubicBezTo>
                    <a:pt x="31267" y="7013"/>
                    <a:pt x="24254" y="0"/>
                    <a:pt x="15635" y="0"/>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8"/>
            <p:cNvSpPr/>
            <p:nvPr/>
          </p:nvSpPr>
          <p:spPr>
            <a:xfrm>
              <a:off x="3061000" y="2648275"/>
              <a:ext cx="536400" cy="536425"/>
            </a:xfrm>
            <a:custGeom>
              <a:rect b="b" l="l" r="r" t="t"/>
              <a:pathLst>
                <a:path extrusionOk="0" h="21457" w="21456">
                  <a:moveTo>
                    <a:pt x="10729" y="1440"/>
                  </a:moveTo>
                  <a:cubicBezTo>
                    <a:pt x="15849" y="1440"/>
                    <a:pt x="20016" y="5607"/>
                    <a:pt x="20016" y="10729"/>
                  </a:cubicBezTo>
                  <a:cubicBezTo>
                    <a:pt x="20016" y="15851"/>
                    <a:pt x="15849" y="20016"/>
                    <a:pt x="10729" y="20016"/>
                  </a:cubicBezTo>
                  <a:cubicBezTo>
                    <a:pt x="5607" y="20016"/>
                    <a:pt x="1440" y="15849"/>
                    <a:pt x="1440" y="10729"/>
                  </a:cubicBezTo>
                  <a:cubicBezTo>
                    <a:pt x="1440" y="5607"/>
                    <a:pt x="5607" y="1440"/>
                    <a:pt x="10729" y="1440"/>
                  </a:cubicBezTo>
                  <a:close/>
                  <a:moveTo>
                    <a:pt x="10729" y="1"/>
                  </a:moveTo>
                  <a:cubicBezTo>
                    <a:pt x="4814" y="1"/>
                    <a:pt x="1" y="4812"/>
                    <a:pt x="1" y="10729"/>
                  </a:cubicBezTo>
                  <a:cubicBezTo>
                    <a:pt x="1" y="16644"/>
                    <a:pt x="4812" y="21457"/>
                    <a:pt x="10729" y="21457"/>
                  </a:cubicBezTo>
                  <a:cubicBezTo>
                    <a:pt x="16644" y="21457"/>
                    <a:pt x="21455" y="16644"/>
                    <a:pt x="21455" y="10729"/>
                  </a:cubicBezTo>
                  <a:cubicBezTo>
                    <a:pt x="21455" y="4814"/>
                    <a:pt x="16642" y="1"/>
                    <a:pt x="10729"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 name="Google Shape;446;p28"/>
          <p:cNvGrpSpPr/>
          <p:nvPr/>
        </p:nvGrpSpPr>
        <p:grpSpPr>
          <a:xfrm flipH="1">
            <a:off x="-441125" y="208790"/>
            <a:ext cx="1191844" cy="1185575"/>
            <a:chOff x="3966050" y="1968250"/>
            <a:chExt cx="769975" cy="765925"/>
          </a:xfrm>
        </p:grpSpPr>
        <p:sp>
          <p:nvSpPr>
            <p:cNvPr id="447" name="Google Shape;447;p28"/>
            <p:cNvSpPr/>
            <p:nvPr/>
          </p:nvSpPr>
          <p:spPr>
            <a:xfrm>
              <a:off x="3966050" y="1968250"/>
              <a:ext cx="697250" cy="693200"/>
            </a:xfrm>
            <a:custGeom>
              <a:rect b="b" l="l" r="r" t="t"/>
              <a:pathLst>
                <a:path extrusionOk="0" h="27728" w="27890">
                  <a:moveTo>
                    <a:pt x="27492" y="1"/>
                  </a:moveTo>
                  <a:cubicBezTo>
                    <a:pt x="27319" y="1"/>
                    <a:pt x="27107" y="98"/>
                    <a:pt x="26931" y="274"/>
                  </a:cubicBezTo>
                  <a:lnTo>
                    <a:pt x="355" y="26852"/>
                  </a:lnTo>
                  <a:cubicBezTo>
                    <a:pt x="85" y="27122"/>
                    <a:pt x="0" y="27477"/>
                    <a:pt x="167" y="27642"/>
                  </a:cubicBezTo>
                  <a:cubicBezTo>
                    <a:pt x="225" y="27700"/>
                    <a:pt x="305" y="27728"/>
                    <a:pt x="397" y="27728"/>
                  </a:cubicBezTo>
                  <a:cubicBezTo>
                    <a:pt x="569" y="27728"/>
                    <a:pt x="781" y="27631"/>
                    <a:pt x="957" y="27455"/>
                  </a:cubicBezTo>
                  <a:lnTo>
                    <a:pt x="27535" y="876"/>
                  </a:lnTo>
                  <a:cubicBezTo>
                    <a:pt x="27805" y="606"/>
                    <a:pt x="27890" y="252"/>
                    <a:pt x="27723" y="87"/>
                  </a:cubicBezTo>
                  <a:cubicBezTo>
                    <a:pt x="27664" y="29"/>
                    <a:pt x="27584" y="1"/>
                    <a:pt x="274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8"/>
            <p:cNvSpPr/>
            <p:nvPr/>
          </p:nvSpPr>
          <p:spPr>
            <a:xfrm>
              <a:off x="4002400" y="2004625"/>
              <a:ext cx="697250" cy="693175"/>
            </a:xfrm>
            <a:custGeom>
              <a:rect b="b" l="l" r="r" t="t"/>
              <a:pathLst>
                <a:path extrusionOk="0" h="27727" w="27890">
                  <a:moveTo>
                    <a:pt x="27492" y="0"/>
                  </a:moveTo>
                  <a:cubicBezTo>
                    <a:pt x="27319" y="0"/>
                    <a:pt x="27108" y="97"/>
                    <a:pt x="26932" y="273"/>
                  </a:cubicBezTo>
                  <a:lnTo>
                    <a:pt x="355" y="26850"/>
                  </a:lnTo>
                  <a:cubicBezTo>
                    <a:pt x="85" y="27122"/>
                    <a:pt x="1" y="27474"/>
                    <a:pt x="168" y="27641"/>
                  </a:cubicBezTo>
                  <a:cubicBezTo>
                    <a:pt x="225" y="27699"/>
                    <a:pt x="306" y="27727"/>
                    <a:pt x="397" y="27727"/>
                  </a:cubicBezTo>
                  <a:cubicBezTo>
                    <a:pt x="569" y="27727"/>
                    <a:pt x="781" y="27630"/>
                    <a:pt x="957" y="27454"/>
                  </a:cubicBezTo>
                  <a:lnTo>
                    <a:pt x="27536" y="876"/>
                  </a:lnTo>
                  <a:cubicBezTo>
                    <a:pt x="27806" y="606"/>
                    <a:pt x="27890" y="251"/>
                    <a:pt x="27723" y="86"/>
                  </a:cubicBezTo>
                  <a:cubicBezTo>
                    <a:pt x="27665" y="28"/>
                    <a:pt x="27584" y="0"/>
                    <a:pt x="27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8"/>
            <p:cNvSpPr/>
            <p:nvPr/>
          </p:nvSpPr>
          <p:spPr>
            <a:xfrm>
              <a:off x="4038750" y="2040975"/>
              <a:ext cx="697275" cy="693200"/>
            </a:xfrm>
            <a:custGeom>
              <a:rect b="b" l="l" r="r" t="t"/>
              <a:pathLst>
                <a:path extrusionOk="0" h="27728" w="27891">
                  <a:moveTo>
                    <a:pt x="27492" y="0"/>
                  </a:moveTo>
                  <a:cubicBezTo>
                    <a:pt x="27320" y="0"/>
                    <a:pt x="27108" y="98"/>
                    <a:pt x="26932" y="273"/>
                  </a:cubicBezTo>
                  <a:lnTo>
                    <a:pt x="355" y="26850"/>
                  </a:lnTo>
                  <a:cubicBezTo>
                    <a:pt x="85" y="27122"/>
                    <a:pt x="1" y="27474"/>
                    <a:pt x="168" y="27641"/>
                  </a:cubicBezTo>
                  <a:cubicBezTo>
                    <a:pt x="225" y="27700"/>
                    <a:pt x="306" y="27727"/>
                    <a:pt x="398" y="27727"/>
                  </a:cubicBezTo>
                  <a:cubicBezTo>
                    <a:pt x="570" y="27727"/>
                    <a:pt x="781" y="27630"/>
                    <a:pt x="957" y="27454"/>
                  </a:cubicBezTo>
                  <a:lnTo>
                    <a:pt x="27536" y="876"/>
                  </a:lnTo>
                  <a:cubicBezTo>
                    <a:pt x="27806" y="606"/>
                    <a:pt x="27890" y="252"/>
                    <a:pt x="27723" y="86"/>
                  </a:cubicBezTo>
                  <a:cubicBezTo>
                    <a:pt x="27665" y="28"/>
                    <a:pt x="27584" y="0"/>
                    <a:pt x="27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28"/>
          <p:cNvSpPr/>
          <p:nvPr/>
        </p:nvSpPr>
        <p:spPr>
          <a:xfrm>
            <a:off x="8092800" y="540000"/>
            <a:ext cx="331200" cy="331200"/>
          </a:xfrm>
          <a:custGeom>
            <a:rect b="b" l="l" r="r" t="t"/>
            <a:pathLst>
              <a:path extrusionOk="0" h="13248" w="13248">
                <a:moveTo>
                  <a:pt x="1805" y="1"/>
                </a:moveTo>
                <a:lnTo>
                  <a:pt x="0" y="1807"/>
                </a:lnTo>
                <a:lnTo>
                  <a:pt x="4817" y="6624"/>
                </a:lnTo>
                <a:lnTo>
                  <a:pt x="0" y="11441"/>
                </a:lnTo>
                <a:lnTo>
                  <a:pt x="1805" y="13248"/>
                </a:lnTo>
                <a:lnTo>
                  <a:pt x="6624" y="8431"/>
                </a:lnTo>
                <a:lnTo>
                  <a:pt x="11440" y="13248"/>
                </a:lnTo>
                <a:lnTo>
                  <a:pt x="13247" y="11441"/>
                </a:lnTo>
                <a:lnTo>
                  <a:pt x="8429" y="6624"/>
                </a:lnTo>
                <a:lnTo>
                  <a:pt x="13247" y="1807"/>
                </a:lnTo>
                <a:lnTo>
                  <a:pt x="11440" y="1"/>
                </a:lnTo>
                <a:lnTo>
                  <a:pt x="6624" y="4817"/>
                </a:lnTo>
                <a:lnTo>
                  <a:pt x="1805" y="1"/>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8"/>
          <p:cNvSpPr/>
          <p:nvPr/>
        </p:nvSpPr>
        <p:spPr>
          <a:xfrm>
            <a:off x="7408925" y="208800"/>
            <a:ext cx="480936" cy="480936"/>
          </a:xfrm>
          <a:custGeom>
            <a:rect b="b" l="l" r="r" t="t"/>
            <a:pathLst>
              <a:path extrusionOk="0" h="13248" w="13248">
                <a:moveTo>
                  <a:pt x="1807" y="0"/>
                </a:moveTo>
                <a:lnTo>
                  <a:pt x="1" y="1807"/>
                </a:lnTo>
                <a:lnTo>
                  <a:pt x="4817" y="6624"/>
                </a:lnTo>
                <a:lnTo>
                  <a:pt x="1" y="11440"/>
                </a:lnTo>
                <a:lnTo>
                  <a:pt x="1807" y="13247"/>
                </a:lnTo>
                <a:lnTo>
                  <a:pt x="6624" y="8431"/>
                </a:lnTo>
                <a:lnTo>
                  <a:pt x="11441" y="13247"/>
                </a:lnTo>
                <a:lnTo>
                  <a:pt x="13248" y="11440"/>
                </a:lnTo>
                <a:lnTo>
                  <a:pt x="8429" y="6624"/>
                </a:lnTo>
                <a:lnTo>
                  <a:pt x="13248" y="1807"/>
                </a:lnTo>
                <a:lnTo>
                  <a:pt x="11441" y="0"/>
                </a:lnTo>
                <a:lnTo>
                  <a:pt x="6624" y="4817"/>
                </a:lnTo>
                <a:lnTo>
                  <a:pt x="1807" y="0"/>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8"/>
          <p:cNvSpPr txBox="1"/>
          <p:nvPr>
            <p:ph type="title"/>
          </p:nvPr>
        </p:nvSpPr>
        <p:spPr>
          <a:xfrm>
            <a:off x="472352" y="1977370"/>
            <a:ext cx="1328100" cy="233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453" name="Google Shape;453;p28"/>
          <p:cNvSpPr txBox="1"/>
          <p:nvPr>
            <p:ph idx="2" type="title"/>
          </p:nvPr>
        </p:nvSpPr>
        <p:spPr>
          <a:xfrm>
            <a:off x="472352" y="2863030"/>
            <a:ext cx="1328100" cy="233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454" name="Google Shape;454;p28"/>
          <p:cNvSpPr txBox="1"/>
          <p:nvPr>
            <p:ph idx="4" type="title"/>
          </p:nvPr>
        </p:nvSpPr>
        <p:spPr>
          <a:xfrm>
            <a:off x="4311346" y="3882027"/>
            <a:ext cx="1328100" cy="233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455" name="Google Shape;455;p28"/>
          <p:cNvSpPr txBox="1"/>
          <p:nvPr>
            <p:ph idx="1" type="subTitle"/>
          </p:nvPr>
        </p:nvSpPr>
        <p:spPr>
          <a:xfrm flipH="1">
            <a:off x="2170579" y="1554608"/>
            <a:ext cx="2354100" cy="59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456" name="Google Shape;456;p28"/>
          <p:cNvSpPr txBox="1"/>
          <p:nvPr>
            <p:ph idx="5" type="subTitle"/>
          </p:nvPr>
        </p:nvSpPr>
        <p:spPr>
          <a:xfrm>
            <a:off x="2146875" y="2015438"/>
            <a:ext cx="2401500" cy="4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 introduction of the members </a:t>
            </a:r>
            <a:endParaRPr/>
          </a:p>
        </p:txBody>
      </p:sp>
      <p:sp>
        <p:nvSpPr>
          <p:cNvPr id="457" name="Google Shape;457;p28"/>
          <p:cNvSpPr txBox="1"/>
          <p:nvPr>
            <p:ph idx="6" type="subTitle"/>
          </p:nvPr>
        </p:nvSpPr>
        <p:spPr>
          <a:xfrm flipH="1">
            <a:off x="2170578" y="2811955"/>
            <a:ext cx="2886300" cy="59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 into Research.</a:t>
            </a:r>
            <a:endParaRPr/>
          </a:p>
        </p:txBody>
      </p:sp>
      <p:sp>
        <p:nvSpPr>
          <p:cNvPr id="458" name="Google Shape;458;p28"/>
          <p:cNvSpPr txBox="1"/>
          <p:nvPr>
            <p:ph idx="7" type="subTitle"/>
          </p:nvPr>
        </p:nvSpPr>
        <p:spPr>
          <a:xfrm>
            <a:off x="2170577" y="3287767"/>
            <a:ext cx="2354100" cy="4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459" name="Google Shape;459;p28"/>
          <p:cNvSpPr txBox="1"/>
          <p:nvPr>
            <p:ph idx="8" type="subTitle"/>
          </p:nvPr>
        </p:nvSpPr>
        <p:spPr>
          <a:xfrm flipH="1">
            <a:off x="5808200" y="3176150"/>
            <a:ext cx="2562600" cy="23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this club can do for you.</a:t>
            </a:r>
            <a:endParaRPr/>
          </a:p>
        </p:txBody>
      </p:sp>
      <p:sp>
        <p:nvSpPr>
          <p:cNvPr id="460" name="Google Shape;460;p28"/>
          <p:cNvSpPr txBox="1"/>
          <p:nvPr>
            <p:ph idx="9" type="subTitle"/>
          </p:nvPr>
        </p:nvSpPr>
        <p:spPr>
          <a:xfrm>
            <a:off x="5808198" y="3176150"/>
            <a:ext cx="2770200" cy="4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this club can combine you and research</a:t>
            </a:r>
            <a:endParaRPr/>
          </a:p>
        </p:txBody>
      </p:sp>
      <p:sp>
        <p:nvSpPr>
          <p:cNvPr id="461" name="Google Shape;461;p28"/>
          <p:cNvSpPr txBox="1"/>
          <p:nvPr>
            <p:ph idx="13" type="subTitle"/>
          </p:nvPr>
        </p:nvSpPr>
        <p:spPr>
          <a:xfrm flipH="1">
            <a:off x="5808200" y="4049814"/>
            <a:ext cx="2354100" cy="48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 Presentation</a:t>
            </a:r>
            <a:endParaRPr/>
          </a:p>
        </p:txBody>
      </p:sp>
      <p:sp>
        <p:nvSpPr>
          <p:cNvPr id="462" name="Google Shape;462;p28"/>
          <p:cNvSpPr txBox="1"/>
          <p:nvPr>
            <p:ph idx="14" type="subTitle"/>
          </p:nvPr>
        </p:nvSpPr>
        <p:spPr>
          <a:xfrm>
            <a:off x="5808210" y="4265625"/>
            <a:ext cx="2354100" cy="4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cxnSp>
        <p:nvCxnSpPr>
          <p:cNvPr id="463" name="Google Shape;463;p28"/>
          <p:cNvCxnSpPr/>
          <p:nvPr/>
        </p:nvCxnSpPr>
        <p:spPr>
          <a:xfrm>
            <a:off x="1944733" y="1732846"/>
            <a:ext cx="0" cy="1761300"/>
          </a:xfrm>
          <a:prstGeom prst="straightConnector1">
            <a:avLst/>
          </a:prstGeom>
          <a:noFill/>
          <a:ln cap="flat" cmpd="sng" w="19050">
            <a:solidFill>
              <a:schemeClr val="accent2"/>
            </a:solidFill>
            <a:prstDash val="solid"/>
            <a:round/>
            <a:headEnd len="med" w="med" type="none"/>
            <a:tailEnd len="med" w="med" type="none"/>
          </a:ln>
        </p:spPr>
      </p:cxnSp>
      <p:cxnSp>
        <p:nvCxnSpPr>
          <p:cNvPr id="464" name="Google Shape;464;p28"/>
          <p:cNvCxnSpPr/>
          <p:nvPr/>
        </p:nvCxnSpPr>
        <p:spPr>
          <a:xfrm>
            <a:off x="5723837" y="2767395"/>
            <a:ext cx="0" cy="1761300"/>
          </a:xfrm>
          <a:prstGeom prst="straightConnector1">
            <a:avLst/>
          </a:prstGeom>
          <a:noFill/>
          <a:ln cap="flat" cmpd="sng" w="19050">
            <a:solidFill>
              <a:schemeClr val="accent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29"/>
          <p:cNvSpPr txBox="1"/>
          <p:nvPr>
            <p:ph idx="1" type="body"/>
          </p:nvPr>
        </p:nvSpPr>
        <p:spPr>
          <a:xfrm>
            <a:off x="663150" y="1570200"/>
            <a:ext cx="7817700" cy="35733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Font typeface="Raleway"/>
              <a:buChar char="●"/>
            </a:pPr>
            <a:r>
              <a:rPr lang="en" sz="1200">
                <a:latin typeface="Raleway"/>
                <a:ea typeface="Raleway"/>
                <a:cs typeface="Raleway"/>
                <a:sym typeface="Raleway"/>
              </a:rPr>
              <a:t>The Pre-Health Research Journal Club is an interdisciplinary student-run club at Hunter College. We </a:t>
            </a:r>
            <a:r>
              <a:rPr i="1" lang="en" sz="1200">
                <a:latin typeface="Raleway"/>
                <a:ea typeface="Raleway"/>
                <a:cs typeface="Raleway"/>
                <a:sym typeface="Raleway"/>
              </a:rPr>
              <a:t>will </a:t>
            </a:r>
            <a:r>
              <a:rPr lang="en" sz="1200">
                <a:latin typeface="Raleway"/>
                <a:ea typeface="Raleway"/>
                <a:cs typeface="Raleway"/>
                <a:sym typeface="Raleway"/>
              </a:rPr>
              <a:t>hold meetings twice a month at the start of the summer session, </a:t>
            </a:r>
            <a:r>
              <a:rPr lang="en" sz="1200">
                <a:latin typeface="Raleway"/>
                <a:ea typeface="Raleway"/>
                <a:cs typeface="Raleway"/>
                <a:sym typeface="Raleway"/>
              </a:rPr>
              <a:t>starting June 1st.</a:t>
            </a:r>
            <a:endParaRPr sz="1200">
              <a:latin typeface="Raleway"/>
              <a:ea typeface="Raleway"/>
              <a:cs typeface="Raleway"/>
              <a:sym typeface="Raleway"/>
            </a:endParaRPr>
          </a:p>
          <a:p>
            <a:pPr indent="-304800" lvl="0" marL="457200" rtl="0" algn="l">
              <a:lnSpc>
                <a:spcPct val="115000"/>
              </a:lnSpc>
              <a:spcBef>
                <a:spcPts val="0"/>
              </a:spcBef>
              <a:spcAft>
                <a:spcPts val="0"/>
              </a:spcAft>
              <a:buSzPts val="1200"/>
              <a:buFont typeface="Raleway"/>
              <a:buChar char="●"/>
            </a:pPr>
            <a:r>
              <a:rPr lang="en" sz="1200">
                <a:latin typeface="Raleway"/>
                <a:ea typeface="Raleway"/>
                <a:cs typeface="Raleway"/>
                <a:sym typeface="Raleway"/>
              </a:rPr>
              <a:t>P</a:t>
            </a:r>
            <a:r>
              <a:rPr lang="en" sz="1200">
                <a:latin typeface="Raleway"/>
                <a:ea typeface="Raleway"/>
                <a:cs typeface="Raleway"/>
                <a:sym typeface="Raleway"/>
              </a:rPr>
              <a:t>rovide a platform for a group of individuals that are interested in discussing research that has been published in scientific journals. Students will be encouraged to ask questions and contribute to scientific discussions during these meetings.</a:t>
            </a:r>
            <a:endParaRPr sz="1200">
              <a:latin typeface="Raleway"/>
              <a:ea typeface="Raleway"/>
              <a:cs typeface="Raleway"/>
              <a:sym typeface="Raleway"/>
            </a:endParaRPr>
          </a:p>
          <a:p>
            <a:pPr indent="-304800" lvl="0" marL="457200" rtl="0" algn="l">
              <a:lnSpc>
                <a:spcPct val="115000"/>
              </a:lnSpc>
              <a:spcBef>
                <a:spcPts val="0"/>
              </a:spcBef>
              <a:spcAft>
                <a:spcPts val="0"/>
              </a:spcAft>
              <a:buSzPts val="1200"/>
              <a:buFont typeface="Raleway"/>
              <a:buChar char="●"/>
            </a:pPr>
            <a:r>
              <a:rPr lang="en" sz="1200">
                <a:latin typeface="Raleway"/>
                <a:ea typeface="Raleway"/>
                <a:cs typeface="Raleway"/>
                <a:sym typeface="Raleway"/>
              </a:rPr>
              <a:t>Improve critical literature interpretation skills and discuss controversies amongst the field of research and medicine. Students will better understand how results of studies can be used in clinical practice.</a:t>
            </a:r>
            <a:endParaRPr sz="1200">
              <a:latin typeface="Raleway"/>
              <a:ea typeface="Raleway"/>
              <a:cs typeface="Raleway"/>
              <a:sym typeface="Raleway"/>
            </a:endParaRPr>
          </a:p>
          <a:p>
            <a:pPr indent="-304800" lvl="0" marL="457200" rtl="0" algn="l">
              <a:lnSpc>
                <a:spcPct val="115000"/>
              </a:lnSpc>
              <a:spcBef>
                <a:spcPts val="0"/>
              </a:spcBef>
              <a:spcAft>
                <a:spcPts val="0"/>
              </a:spcAft>
              <a:buSzPts val="1200"/>
              <a:buFont typeface="Raleway"/>
              <a:buChar char="●"/>
            </a:pPr>
            <a:r>
              <a:rPr lang="en" sz="1200">
                <a:latin typeface="Raleway"/>
                <a:ea typeface="Raleway"/>
                <a:cs typeface="Raleway"/>
                <a:sym typeface="Raleway"/>
              </a:rPr>
              <a:t>Students who are official members of the club will be eligible to partake in their own presentations. The founders will serve as mentors and help generate ideas for presentations on publications students are interested in. Mentorship will be available to students who are also interested in pursuing research opportunities they would be interested in being a part of. </a:t>
            </a:r>
            <a:endParaRPr sz="1200">
              <a:latin typeface="Raleway"/>
              <a:ea typeface="Raleway"/>
              <a:cs typeface="Raleway"/>
              <a:sym typeface="Raleway"/>
            </a:endParaRPr>
          </a:p>
          <a:p>
            <a:pPr indent="-304800" lvl="0" marL="457200" rtl="0" algn="l">
              <a:lnSpc>
                <a:spcPct val="115000"/>
              </a:lnSpc>
              <a:spcBef>
                <a:spcPts val="0"/>
              </a:spcBef>
              <a:spcAft>
                <a:spcPts val="0"/>
              </a:spcAft>
              <a:buSzPts val="1200"/>
              <a:buFont typeface="Raleway"/>
              <a:buChar char="●"/>
            </a:pPr>
            <a:r>
              <a:rPr lang="en" sz="1200">
                <a:latin typeface="Raleway"/>
                <a:ea typeface="Raleway"/>
                <a:cs typeface="Raleway"/>
                <a:sym typeface="Raleway"/>
              </a:rPr>
              <a:t>Substitute the loss of opportunities (i.e. internships, shadowing appointments, chances to pursue research) during Summer 2020. This club is a great chance for students to still build their resumes and build their critical thinking skills that can be applied in scientific investigation. </a:t>
            </a:r>
            <a:endParaRPr sz="1200">
              <a:latin typeface="Raleway"/>
              <a:ea typeface="Raleway"/>
              <a:cs typeface="Raleway"/>
              <a:sym typeface="Raleway"/>
            </a:endParaRPr>
          </a:p>
          <a:p>
            <a:pPr indent="-304800" lvl="0" marL="457200" rtl="0" algn="l">
              <a:lnSpc>
                <a:spcPct val="115000"/>
              </a:lnSpc>
              <a:spcBef>
                <a:spcPts val="0"/>
              </a:spcBef>
              <a:spcAft>
                <a:spcPts val="0"/>
              </a:spcAft>
              <a:buSzPts val="1200"/>
              <a:buFont typeface="Raleway"/>
              <a:buChar char="●"/>
            </a:pPr>
            <a:r>
              <a:rPr lang="en" sz="1200">
                <a:latin typeface="Raleway"/>
                <a:ea typeface="Raleway"/>
                <a:cs typeface="Raleway"/>
                <a:sym typeface="Raleway"/>
              </a:rPr>
              <a:t>Students will also be able to use the journal club sessions as event credit towards their Pre-Health file. </a:t>
            </a:r>
            <a:endParaRPr sz="1200">
              <a:latin typeface="Raleway"/>
              <a:ea typeface="Raleway"/>
              <a:cs typeface="Raleway"/>
              <a:sym typeface="Raleway"/>
            </a:endParaRPr>
          </a:p>
          <a:p>
            <a:pPr indent="0" lvl="0" marL="0" rtl="0" algn="l">
              <a:lnSpc>
                <a:spcPct val="115000"/>
              </a:lnSpc>
              <a:spcBef>
                <a:spcPts val="0"/>
              </a:spcBef>
              <a:spcAft>
                <a:spcPts val="0"/>
              </a:spcAft>
              <a:buNone/>
            </a:pPr>
            <a:r>
              <a:t/>
            </a:r>
            <a:endParaRPr sz="1100"/>
          </a:p>
        </p:txBody>
      </p:sp>
      <p:sp>
        <p:nvSpPr>
          <p:cNvPr id="470" name="Google Shape;470;p29"/>
          <p:cNvSpPr txBox="1"/>
          <p:nvPr>
            <p:ph type="title"/>
          </p:nvPr>
        </p:nvSpPr>
        <p:spPr>
          <a:xfrm>
            <a:off x="898700" y="371675"/>
            <a:ext cx="6069900" cy="104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Mission:</a:t>
            </a:r>
            <a:endParaRPr/>
          </a:p>
          <a:p>
            <a:pPr indent="0" lvl="0" marL="0" rtl="0" algn="l">
              <a:spcBef>
                <a:spcPts val="0"/>
              </a:spcBef>
              <a:spcAft>
                <a:spcPts val="0"/>
              </a:spcAft>
              <a:buNone/>
            </a:pPr>
            <a:r>
              <a:rPr lang="en">
                <a:solidFill>
                  <a:schemeClr val="accent6"/>
                </a:solidFill>
              </a:rPr>
              <a:t>Summer Session Journal Club</a:t>
            </a:r>
            <a:endParaRPr>
              <a:solidFill>
                <a:schemeClr val="accent6"/>
              </a:solidFill>
            </a:endParaRPr>
          </a:p>
        </p:txBody>
      </p:sp>
      <p:sp>
        <p:nvSpPr>
          <p:cNvPr id="471" name="Google Shape;471;p29"/>
          <p:cNvSpPr/>
          <p:nvPr/>
        </p:nvSpPr>
        <p:spPr>
          <a:xfrm>
            <a:off x="6041800" y="-2738700"/>
            <a:ext cx="4308900" cy="4308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2903750" y="2302525"/>
            <a:ext cx="3706800" cy="3706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 name="Google Shape;473;p29"/>
          <p:cNvGrpSpPr/>
          <p:nvPr/>
        </p:nvGrpSpPr>
        <p:grpSpPr>
          <a:xfrm>
            <a:off x="6167809" y="-329767"/>
            <a:ext cx="1478069" cy="1478069"/>
            <a:chOff x="238125" y="2189800"/>
            <a:chExt cx="1119325" cy="1119325"/>
          </a:xfrm>
        </p:grpSpPr>
        <p:sp>
          <p:nvSpPr>
            <p:cNvPr id="474" name="Google Shape;474;p29"/>
            <p:cNvSpPr/>
            <p:nvPr/>
          </p:nvSpPr>
          <p:spPr>
            <a:xfrm>
              <a:off x="289900" y="2241600"/>
              <a:ext cx="267950" cy="267950"/>
            </a:xfrm>
            <a:custGeom>
              <a:rect b="b" l="l" r="r" t="t"/>
              <a:pathLst>
                <a:path extrusionOk="0" h="10718" w="10718">
                  <a:moveTo>
                    <a:pt x="10717" y="1"/>
                  </a:moveTo>
                  <a:lnTo>
                    <a:pt x="10717" y="1"/>
                  </a:lnTo>
                  <a:cubicBezTo>
                    <a:pt x="8382" y="1104"/>
                    <a:pt x="6257" y="2604"/>
                    <a:pt x="4431" y="4431"/>
                  </a:cubicBezTo>
                  <a:cubicBezTo>
                    <a:pt x="2604" y="6255"/>
                    <a:pt x="1106" y="8382"/>
                    <a:pt x="1" y="10717"/>
                  </a:cubicBezTo>
                  <a:lnTo>
                    <a:pt x="10717" y="1"/>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238275" y="2189975"/>
              <a:ext cx="511350" cy="511375"/>
            </a:xfrm>
            <a:custGeom>
              <a:rect b="b" l="l" r="r" t="t"/>
              <a:pathLst>
                <a:path extrusionOk="0" h="20455" w="20454">
                  <a:moveTo>
                    <a:pt x="20453" y="1"/>
                  </a:moveTo>
                  <a:lnTo>
                    <a:pt x="20453" y="1"/>
                  </a:lnTo>
                  <a:cubicBezTo>
                    <a:pt x="19736" y="63"/>
                    <a:pt x="19023" y="158"/>
                    <a:pt x="18312" y="287"/>
                  </a:cubicBezTo>
                  <a:lnTo>
                    <a:pt x="289" y="18312"/>
                  </a:lnTo>
                  <a:cubicBezTo>
                    <a:pt x="159" y="19023"/>
                    <a:pt x="63" y="19736"/>
                    <a:pt x="1" y="20455"/>
                  </a:cubicBezTo>
                  <a:lnTo>
                    <a:pt x="20453" y="1"/>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238125" y="2189800"/>
              <a:ext cx="646975" cy="646950"/>
            </a:xfrm>
            <a:custGeom>
              <a:rect b="b" l="l" r="r" t="t"/>
              <a:pathLst>
                <a:path extrusionOk="0" h="25878" w="25879">
                  <a:moveTo>
                    <a:pt x="24220" y="1"/>
                  </a:moveTo>
                  <a:lnTo>
                    <a:pt x="0" y="24221"/>
                  </a:lnTo>
                  <a:cubicBezTo>
                    <a:pt x="46" y="24774"/>
                    <a:pt x="111" y="25327"/>
                    <a:pt x="197" y="25877"/>
                  </a:cubicBezTo>
                  <a:lnTo>
                    <a:pt x="25878" y="197"/>
                  </a:lnTo>
                  <a:cubicBezTo>
                    <a:pt x="25328" y="111"/>
                    <a:pt x="24775" y="45"/>
                    <a:pt x="24220"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260500" y="2212175"/>
              <a:ext cx="735575" cy="735575"/>
            </a:xfrm>
            <a:custGeom>
              <a:rect b="b" l="l" r="r" t="t"/>
              <a:pathLst>
                <a:path extrusionOk="0" h="29423" w="29423">
                  <a:moveTo>
                    <a:pt x="28037" y="0"/>
                  </a:moveTo>
                  <a:lnTo>
                    <a:pt x="1" y="28036"/>
                  </a:lnTo>
                  <a:cubicBezTo>
                    <a:pt x="143" y="28502"/>
                    <a:pt x="298" y="28964"/>
                    <a:pt x="470" y="29423"/>
                  </a:cubicBezTo>
                  <a:lnTo>
                    <a:pt x="29422" y="471"/>
                  </a:lnTo>
                  <a:cubicBezTo>
                    <a:pt x="28965" y="299"/>
                    <a:pt x="28503" y="142"/>
                    <a:pt x="28037" y="0"/>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301425" y="2253075"/>
              <a:ext cx="788775" cy="788825"/>
            </a:xfrm>
            <a:custGeom>
              <a:rect b="b" l="l" r="r" t="t"/>
              <a:pathLst>
                <a:path extrusionOk="0" h="31553" w="31551">
                  <a:moveTo>
                    <a:pt x="30370" y="1"/>
                  </a:moveTo>
                  <a:lnTo>
                    <a:pt x="0" y="30371"/>
                  </a:lnTo>
                  <a:cubicBezTo>
                    <a:pt x="211" y="30770"/>
                    <a:pt x="436" y="31164"/>
                    <a:pt x="675" y="31552"/>
                  </a:cubicBezTo>
                  <a:lnTo>
                    <a:pt x="31551" y="675"/>
                  </a:lnTo>
                  <a:cubicBezTo>
                    <a:pt x="31163" y="437"/>
                    <a:pt x="30770" y="213"/>
                    <a:pt x="30370"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356800" y="2308450"/>
              <a:ext cx="813925" cy="813925"/>
            </a:xfrm>
            <a:custGeom>
              <a:rect b="b" l="l" r="r" t="t"/>
              <a:pathLst>
                <a:path extrusionOk="0" h="32557" w="32557">
                  <a:moveTo>
                    <a:pt x="31547" y="1"/>
                  </a:moveTo>
                  <a:lnTo>
                    <a:pt x="0" y="31549"/>
                  </a:lnTo>
                  <a:cubicBezTo>
                    <a:pt x="270" y="31890"/>
                    <a:pt x="552" y="32227"/>
                    <a:pt x="846" y="32556"/>
                  </a:cubicBezTo>
                  <a:lnTo>
                    <a:pt x="32556" y="848"/>
                  </a:lnTo>
                  <a:cubicBezTo>
                    <a:pt x="32226" y="554"/>
                    <a:pt x="31890" y="272"/>
                    <a:pt x="31547"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424825" y="2376525"/>
              <a:ext cx="813925" cy="813925"/>
            </a:xfrm>
            <a:custGeom>
              <a:rect b="b" l="l" r="r" t="t"/>
              <a:pathLst>
                <a:path extrusionOk="0" h="32557" w="32557">
                  <a:moveTo>
                    <a:pt x="31711" y="1"/>
                  </a:moveTo>
                  <a:lnTo>
                    <a:pt x="1" y="31709"/>
                  </a:lnTo>
                  <a:cubicBezTo>
                    <a:pt x="331" y="32003"/>
                    <a:pt x="667" y="32286"/>
                    <a:pt x="1010" y="32556"/>
                  </a:cubicBezTo>
                  <a:lnTo>
                    <a:pt x="32557" y="1010"/>
                  </a:lnTo>
                  <a:cubicBezTo>
                    <a:pt x="32287" y="667"/>
                    <a:pt x="32005" y="330"/>
                    <a:pt x="31711"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505350" y="2457000"/>
              <a:ext cx="788775" cy="788875"/>
            </a:xfrm>
            <a:custGeom>
              <a:rect b="b" l="l" r="r" t="t"/>
              <a:pathLst>
                <a:path extrusionOk="0" h="31555" w="31551">
                  <a:moveTo>
                    <a:pt x="30878" y="1"/>
                  </a:moveTo>
                  <a:lnTo>
                    <a:pt x="0" y="30879"/>
                  </a:lnTo>
                  <a:cubicBezTo>
                    <a:pt x="388" y="31116"/>
                    <a:pt x="782" y="31340"/>
                    <a:pt x="1181" y="31554"/>
                  </a:cubicBezTo>
                  <a:lnTo>
                    <a:pt x="31551" y="1182"/>
                  </a:lnTo>
                  <a:cubicBezTo>
                    <a:pt x="31340" y="783"/>
                    <a:pt x="31116" y="389"/>
                    <a:pt x="30878"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599500" y="2551175"/>
              <a:ext cx="735550" cy="735550"/>
            </a:xfrm>
            <a:custGeom>
              <a:rect b="b" l="l" r="r" t="t"/>
              <a:pathLst>
                <a:path extrusionOk="0" h="29422" w="29422">
                  <a:moveTo>
                    <a:pt x="28952" y="1"/>
                  </a:moveTo>
                  <a:lnTo>
                    <a:pt x="0" y="28953"/>
                  </a:lnTo>
                  <a:cubicBezTo>
                    <a:pt x="457" y="29125"/>
                    <a:pt x="919" y="29282"/>
                    <a:pt x="1385" y="29422"/>
                  </a:cubicBezTo>
                  <a:lnTo>
                    <a:pt x="29421" y="1386"/>
                  </a:lnTo>
                  <a:cubicBezTo>
                    <a:pt x="29281" y="920"/>
                    <a:pt x="29124" y="458"/>
                    <a:pt x="28952"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710450" y="2662150"/>
              <a:ext cx="647000" cy="646975"/>
            </a:xfrm>
            <a:custGeom>
              <a:rect b="b" l="l" r="r" t="t"/>
              <a:pathLst>
                <a:path extrusionOk="0" h="25879" w="25880">
                  <a:moveTo>
                    <a:pt x="25682" y="1"/>
                  </a:moveTo>
                  <a:lnTo>
                    <a:pt x="1" y="25681"/>
                  </a:lnTo>
                  <a:cubicBezTo>
                    <a:pt x="552" y="25767"/>
                    <a:pt x="1104" y="25833"/>
                    <a:pt x="1659" y="25879"/>
                  </a:cubicBezTo>
                  <a:lnTo>
                    <a:pt x="25879" y="1659"/>
                  </a:lnTo>
                  <a:cubicBezTo>
                    <a:pt x="25834" y="1104"/>
                    <a:pt x="25768" y="551"/>
                    <a:pt x="25682"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845925" y="2797575"/>
              <a:ext cx="511350" cy="511350"/>
            </a:xfrm>
            <a:custGeom>
              <a:rect b="b" l="l" r="r" t="t"/>
              <a:pathLst>
                <a:path extrusionOk="0" h="20454" w="20454">
                  <a:moveTo>
                    <a:pt x="20453" y="1"/>
                  </a:moveTo>
                  <a:lnTo>
                    <a:pt x="1" y="20453"/>
                  </a:lnTo>
                  <a:cubicBezTo>
                    <a:pt x="718" y="20391"/>
                    <a:pt x="1431" y="20297"/>
                    <a:pt x="2142" y="20167"/>
                  </a:cubicBezTo>
                  <a:lnTo>
                    <a:pt x="20165" y="2142"/>
                  </a:lnTo>
                  <a:cubicBezTo>
                    <a:pt x="20295" y="1433"/>
                    <a:pt x="20391" y="720"/>
                    <a:pt x="20453"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1037700" y="2989400"/>
              <a:ext cx="267950" cy="267900"/>
            </a:xfrm>
            <a:custGeom>
              <a:rect b="b" l="l" r="r" t="t"/>
              <a:pathLst>
                <a:path extrusionOk="0" h="10716" w="10718">
                  <a:moveTo>
                    <a:pt x="10717" y="1"/>
                  </a:moveTo>
                  <a:lnTo>
                    <a:pt x="1" y="10715"/>
                  </a:lnTo>
                  <a:cubicBezTo>
                    <a:pt x="4703" y="8488"/>
                    <a:pt x="8489" y="4703"/>
                    <a:pt x="10717"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29"/>
          <p:cNvSpPr/>
          <p:nvPr/>
        </p:nvSpPr>
        <p:spPr>
          <a:xfrm>
            <a:off x="-561825" y="2133478"/>
            <a:ext cx="876861" cy="799130"/>
          </a:xfrm>
          <a:custGeom>
            <a:rect b="b" l="l" r="r" t="t"/>
            <a:pathLst>
              <a:path extrusionOk="0" h="27445" w="30112">
                <a:moveTo>
                  <a:pt x="15056" y="1423"/>
                </a:moveTo>
                <a:cubicBezTo>
                  <a:pt x="18342" y="1423"/>
                  <a:pt x="21433" y="2702"/>
                  <a:pt x="23756" y="5027"/>
                </a:cubicBezTo>
                <a:cubicBezTo>
                  <a:pt x="28554" y="9823"/>
                  <a:pt x="28554" y="17629"/>
                  <a:pt x="23756" y="22427"/>
                </a:cubicBezTo>
                <a:cubicBezTo>
                  <a:pt x="21358" y="24825"/>
                  <a:pt x="18207" y="26025"/>
                  <a:pt x="15056" y="26025"/>
                </a:cubicBezTo>
                <a:cubicBezTo>
                  <a:pt x="11906" y="26025"/>
                  <a:pt x="8754" y="24825"/>
                  <a:pt x="6355" y="22427"/>
                </a:cubicBezTo>
                <a:cubicBezTo>
                  <a:pt x="1559" y="17629"/>
                  <a:pt x="1559" y="9823"/>
                  <a:pt x="6355" y="5027"/>
                </a:cubicBezTo>
                <a:cubicBezTo>
                  <a:pt x="8680" y="2702"/>
                  <a:pt x="11769" y="1423"/>
                  <a:pt x="15056" y="1423"/>
                </a:cubicBezTo>
                <a:close/>
                <a:moveTo>
                  <a:pt x="15056" y="1"/>
                </a:moveTo>
                <a:cubicBezTo>
                  <a:pt x="11390" y="1"/>
                  <a:pt x="7943" y="1430"/>
                  <a:pt x="5352" y="4021"/>
                </a:cubicBezTo>
                <a:cubicBezTo>
                  <a:pt x="0" y="9373"/>
                  <a:pt x="0" y="18080"/>
                  <a:pt x="5352" y="23431"/>
                </a:cubicBezTo>
                <a:cubicBezTo>
                  <a:pt x="8027" y="26107"/>
                  <a:pt x="11542" y="27445"/>
                  <a:pt x="15056" y="27445"/>
                </a:cubicBezTo>
                <a:cubicBezTo>
                  <a:pt x="18570" y="27445"/>
                  <a:pt x="22086" y="26107"/>
                  <a:pt x="24760" y="23431"/>
                </a:cubicBezTo>
                <a:cubicBezTo>
                  <a:pt x="30111" y="18080"/>
                  <a:pt x="30111" y="9373"/>
                  <a:pt x="24760" y="4021"/>
                </a:cubicBezTo>
                <a:cubicBezTo>
                  <a:pt x="22169" y="1430"/>
                  <a:pt x="18722" y="1"/>
                  <a:pt x="15056"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54325" y="3178902"/>
            <a:ext cx="634008" cy="577786"/>
          </a:xfrm>
          <a:custGeom>
            <a:rect b="b" l="l" r="r" t="t"/>
            <a:pathLst>
              <a:path extrusionOk="0" h="27445" w="30112">
                <a:moveTo>
                  <a:pt x="15056" y="1423"/>
                </a:moveTo>
                <a:cubicBezTo>
                  <a:pt x="18342" y="1423"/>
                  <a:pt x="21433" y="2702"/>
                  <a:pt x="23756" y="5027"/>
                </a:cubicBezTo>
                <a:cubicBezTo>
                  <a:pt x="28554" y="9823"/>
                  <a:pt x="28554" y="17629"/>
                  <a:pt x="23756" y="22427"/>
                </a:cubicBezTo>
                <a:cubicBezTo>
                  <a:pt x="21358" y="24825"/>
                  <a:pt x="18207" y="26025"/>
                  <a:pt x="15056" y="26025"/>
                </a:cubicBezTo>
                <a:cubicBezTo>
                  <a:pt x="11906" y="26025"/>
                  <a:pt x="8754" y="24825"/>
                  <a:pt x="6355" y="22427"/>
                </a:cubicBezTo>
                <a:cubicBezTo>
                  <a:pt x="1559" y="17629"/>
                  <a:pt x="1559" y="9823"/>
                  <a:pt x="6355" y="5027"/>
                </a:cubicBezTo>
                <a:cubicBezTo>
                  <a:pt x="8680" y="2702"/>
                  <a:pt x="11769" y="1423"/>
                  <a:pt x="15056" y="1423"/>
                </a:cubicBezTo>
                <a:close/>
                <a:moveTo>
                  <a:pt x="15056" y="1"/>
                </a:moveTo>
                <a:cubicBezTo>
                  <a:pt x="11390" y="1"/>
                  <a:pt x="7943" y="1430"/>
                  <a:pt x="5352" y="4021"/>
                </a:cubicBezTo>
                <a:cubicBezTo>
                  <a:pt x="0" y="9373"/>
                  <a:pt x="0" y="18080"/>
                  <a:pt x="5352" y="23431"/>
                </a:cubicBezTo>
                <a:cubicBezTo>
                  <a:pt x="8027" y="26107"/>
                  <a:pt x="11542" y="27445"/>
                  <a:pt x="15056" y="27445"/>
                </a:cubicBezTo>
                <a:cubicBezTo>
                  <a:pt x="18570" y="27445"/>
                  <a:pt x="22086" y="26107"/>
                  <a:pt x="24760" y="23431"/>
                </a:cubicBezTo>
                <a:cubicBezTo>
                  <a:pt x="30111" y="18080"/>
                  <a:pt x="30111" y="9373"/>
                  <a:pt x="24760" y="4021"/>
                </a:cubicBezTo>
                <a:cubicBezTo>
                  <a:pt x="22169" y="1430"/>
                  <a:pt x="18722" y="1"/>
                  <a:pt x="150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30"/>
          <p:cNvSpPr/>
          <p:nvPr/>
        </p:nvSpPr>
        <p:spPr>
          <a:xfrm>
            <a:off x="488075" y="3075238"/>
            <a:ext cx="2486100" cy="2802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0"/>
          <p:cNvSpPr/>
          <p:nvPr/>
        </p:nvSpPr>
        <p:spPr>
          <a:xfrm>
            <a:off x="7781150" y="-734337"/>
            <a:ext cx="3857700" cy="3857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30"/>
          <p:cNvGrpSpPr/>
          <p:nvPr/>
        </p:nvGrpSpPr>
        <p:grpSpPr>
          <a:xfrm>
            <a:off x="212405" y="1858635"/>
            <a:ext cx="1584069" cy="1615186"/>
            <a:chOff x="238125" y="2189800"/>
            <a:chExt cx="1119325" cy="1119325"/>
          </a:xfrm>
        </p:grpSpPr>
        <p:sp>
          <p:nvSpPr>
            <p:cNvPr id="495" name="Google Shape;495;p30"/>
            <p:cNvSpPr/>
            <p:nvPr/>
          </p:nvSpPr>
          <p:spPr>
            <a:xfrm>
              <a:off x="289900" y="2241600"/>
              <a:ext cx="267950" cy="267950"/>
            </a:xfrm>
            <a:custGeom>
              <a:rect b="b" l="l" r="r" t="t"/>
              <a:pathLst>
                <a:path extrusionOk="0" h="10718" w="10718">
                  <a:moveTo>
                    <a:pt x="10717" y="1"/>
                  </a:moveTo>
                  <a:lnTo>
                    <a:pt x="10717" y="1"/>
                  </a:lnTo>
                  <a:cubicBezTo>
                    <a:pt x="8382" y="1104"/>
                    <a:pt x="6257" y="2604"/>
                    <a:pt x="4431" y="4431"/>
                  </a:cubicBezTo>
                  <a:cubicBezTo>
                    <a:pt x="2604" y="6255"/>
                    <a:pt x="1106" y="8382"/>
                    <a:pt x="1" y="10717"/>
                  </a:cubicBezTo>
                  <a:lnTo>
                    <a:pt x="10717" y="1"/>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0"/>
            <p:cNvSpPr/>
            <p:nvPr/>
          </p:nvSpPr>
          <p:spPr>
            <a:xfrm>
              <a:off x="238275" y="2189975"/>
              <a:ext cx="511350" cy="511375"/>
            </a:xfrm>
            <a:custGeom>
              <a:rect b="b" l="l" r="r" t="t"/>
              <a:pathLst>
                <a:path extrusionOk="0" h="20455" w="20454">
                  <a:moveTo>
                    <a:pt x="20453" y="1"/>
                  </a:moveTo>
                  <a:lnTo>
                    <a:pt x="20453" y="1"/>
                  </a:lnTo>
                  <a:cubicBezTo>
                    <a:pt x="19736" y="63"/>
                    <a:pt x="19023" y="158"/>
                    <a:pt x="18312" y="287"/>
                  </a:cubicBezTo>
                  <a:lnTo>
                    <a:pt x="289" y="18312"/>
                  </a:lnTo>
                  <a:cubicBezTo>
                    <a:pt x="159" y="19023"/>
                    <a:pt x="63" y="19736"/>
                    <a:pt x="1" y="20455"/>
                  </a:cubicBezTo>
                  <a:lnTo>
                    <a:pt x="20453" y="1"/>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0"/>
            <p:cNvSpPr/>
            <p:nvPr/>
          </p:nvSpPr>
          <p:spPr>
            <a:xfrm>
              <a:off x="238125" y="2189800"/>
              <a:ext cx="646975" cy="646950"/>
            </a:xfrm>
            <a:custGeom>
              <a:rect b="b" l="l" r="r" t="t"/>
              <a:pathLst>
                <a:path extrusionOk="0" h="25878" w="25879">
                  <a:moveTo>
                    <a:pt x="24220" y="1"/>
                  </a:moveTo>
                  <a:lnTo>
                    <a:pt x="0" y="24221"/>
                  </a:lnTo>
                  <a:cubicBezTo>
                    <a:pt x="46" y="24774"/>
                    <a:pt x="111" y="25327"/>
                    <a:pt x="197" y="25877"/>
                  </a:cubicBezTo>
                  <a:lnTo>
                    <a:pt x="25878" y="197"/>
                  </a:lnTo>
                  <a:cubicBezTo>
                    <a:pt x="25328" y="111"/>
                    <a:pt x="24775" y="45"/>
                    <a:pt x="24220"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0"/>
            <p:cNvSpPr/>
            <p:nvPr/>
          </p:nvSpPr>
          <p:spPr>
            <a:xfrm>
              <a:off x="260500" y="2212175"/>
              <a:ext cx="735575" cy="735575"/>
            </a:xfrm>
            <a:custGeom>
              <a:rect b="b" l="l" r="r" t="t"/>
              <a:pathLst>
                <a:path extrusionOk="0" h="29423" w="29423">
                  <a:moveTo>
                    <a:pt x="28037" y="0"/>
                  </a:moveTo>
                  <a:lnTo>
                    <a:pt x="1" y="28036"/>
                  </a:lnTo>
                  <a:cubicBezTo>
                    <a:pt x="143" y="28502"/>
                    <a:pt x="298" y="28964"/>
                    <a:pt x="470" y="29423"/>
                  </a:cubicBezTo>
                  <a:lnTo>
                    <a:pt x="29422" y="471"/>
                  </a:lnTo>
                  <a:cubicBezTo>
                    <a:pt x="28965" y="299"/>
                    <a:pt x="28503" y="142"/>
                    <a:pt x="28037" y="0"/>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0"/>
            <p:cNvSpPr/>
            <p:nvPr/>
          </p:nvSpPr>
          <p:spPr>
            <a:xfrm>
              <a:off x="301425" y="2253075"/>
              <a:ext cx="788775" cy="788825"/>
            </a:xfrm>
            <a:custGeom>
              <a:rect b="b" l="l" r="r" t="t"/>
              <a:pathLst>
                <a:path extrusionOk="0" h="31553" w="31551">
                  <a:moveTo>
                    <a:pt x="30370" y="1"/>
                  </a:moveTo>
                  <a:lnTo>
                    <a:pt x="0" y="30371"/>
                  </a:lnTo>
                  <a:cubicBezTo>
                    <a:pt x="211" y="30770"/>
                    <a:pt x="436" y="31164"/>
                    <a:pt x="675" y="31552"/>
                  </a:cubicBezTo>
                  <a:lnTo>
                    <a:pt x="31551" y="675"/>
                  </a:lnTo>
                  <a:cubicBezTo>
                    <a:pt x="31163" y="437"/>
                    <a:pt x="30770" y="213"/>
                    <a:pt x="30370"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0"/>
            <p:cNvSpPr/>
            <p:nvPr/>
          </p:nvSpPr>
          <p:spPr>
            <a:xfrm>
              <a:off x="356800" y="2308450"/>
              <a:ext cx="813925" cy="813925"/>
            </a:xfrm>
            <a:custGeom>
              <a:rect b="b" l="l" r="r" t="t"/>
              <a:pathLst>
                <a:path extrusionOk="0" h="32557" w="32557">
                  <a:moveTo>
                    <a:pt x="31547" y="1"/>
                  </a:moveTo>
                  <a:lnTo>
                    <a:pt x="0" y="31549"/>
                  </a:lnTo>
                  <a:cubicBezTo>
                    <a:pt x="270" y="31890"/>
                    <a:pt x="552" y="32227"/>
                    <a:pt x="846" y="32556"/>
                  </a:cubicBezTo>
                  <a:lnTo>
                    <a:pt x="32556" y="848"/>
                  </a:lnTo>
                  <a:cubicBezTo>
                    <a:pt x="32226" y="554"/>
                    <a:pt x="31890" y="272"/>
                    <a:pt x="31547"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0"/>
            <p:cNvSpPr/>
            <p:nvPr/>
          </p:nvSpPr>
          <p:spPr>
            <a:xfrm>
              <a:off x="424825" y="2376525"/>
              <a:ext cx="813925" cy="813925"/>
            </a:xfrm>
            <a:custGeom>
              <a:rect b="b" l="l" r="r" t="t"/>
              <a:pathLst>
                <a:path extrusionOk="0" h="32557" w="32557">
                  <a:moveTo>
                    <a:pt x="31711" y="1"/>
                  </a:moveTo>
                  <a:lnTo>
                    <a:pt x="1" y="31709"/>
                  </a:lnTo>
                  <a:cubicBezTo>
                    <a:pt x="331" y="32003"/>
                    <a:pt x="667" y="32286"/>
                    <a:pt x="1010" y="32556"/>
                  </a:cubicBezTo>
                  <a:lnTo>
                    <a:pt x="32557" y="1010"/>
                  </a:lnTo>
                  <a:cubicBezTo>
                    <a:pt x="32287" y="667"/>
                    <a:pt x="32005" y="330"/>
                    <a:pt x="31711"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0"/>
            <p:cNvSpPr/>
            <p:nvPr/>
          </p:nvSpPr>
          <p:spPr>
            <a:xfrm>
              <a:off x="505350" y="2457000"/>
              <a:ext cx="788775" cy="788875"/>
            </a:xfrm>
            <a:custGeom>
              <a:rect b="b" l="l" r="r" t="t"/>
              <a:pathLst>
                <a:path extrusionOk="0" h="31555" w="31551">
                  <a:moveTo>
                    <a:pt x="30878" y="1"/>
                  </a:moveTo>
                  <a:lnTo>
                    <a:pt x="0" y="30879"/>
                  </a:lnTo>
                  <a:cubicBezTo>
                    <a:pt x="388" y="31116"/>
                    <a:pt x="782" y="31340"/>
                    <a:pt x="1181" y="31554"/>
                  </a:cubicBezTo>
                  <a:lnTo>
                    <a:pt x="31551" y="1182"/>
                  </a:lnTo>
                  <a:cubicBezTo>
                    <a:pt x="31340" y="783"/>
                    <a:pt x="31116" y="389"/>
                    <a:pt x="30878"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0"/>
            <p:cNvSpPr/>
            <p:nvPr/>
          </p:nvSpPr>
          <p:spPr>
            <a:xfrm>
              <a:off x="599500" y="2551175"/>
              <a:ext cx="735550" cy="735550"/>
            </a:xfrm>
            <a:custGeom>
              <a:rect b="b" l="l" r="r" t="t"/>
              <a:pathLst>
                <a:path extrusionOk="0" h="29422" w="29422">
                  <a:moveTo>
                    <a:pt x="28952" y="1"/>
                  </a:moveTo>
                  <a:lnTo>
                    <a:pt x="0" y="28953"/>
                  </a:lnTo>
                  <a:cubicBezTo>
                    <a:pt x="457" y="29125"/>
                    <a:pt x="919" y="29282"/>
                    <a:pt x="1385" y="29422"/>
                  </a:cubicBezTo>
                  <a:lnTo>
                    <a:pt x="29421" y="1386"/>
                  </a:lnTo>
                  <a:cubicBezTo>
                    <a:pt x="29281" y="920"/>
                    <a:pt x="29124" y="458"/>
                    <a:pt x="28952"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0"/>
            <p:cNvSpPr/>
            <p:nvPr/>
          </p:nvSpPr>
          <p:spPr>
            <a:xfrm>
              <a:off x="710450" y="2662150"/>
              <a:ext cx="647000" cy="646975"/>
            </a:xfrm>
            <a:custGeom>
              <a:rect b="b" l="l" r="r" t="t"/>
              <a:pathLst>
                <a:path extrusionOk="0" h="25879" w="25880">
                  <a:moveTo>
                    <a:pt x="25682" y="1"/>
                  </a:moveTo>
                  <a:lnTo>
                    <a:pt x="1" y="25681"/>
                  </a:lnTo>
                  <a:cubicBezTo>
                    <a:pt x="552" y="25767"/>
                    <a:pt x="1104" y="25833"/>
                    <a:pt x="1659" y="25879"/>
                  </a:cubicBezTo>
                  <a:lnTo>
                    <a:pt x="25879" y="1659"/>
                  </a:lnTo>
                  <a:cubicBezTo>
                    <a:pt x="25834" y="1104"/>
                    <a:pt x="25768" y="551"/>
                    <a:pt x="25682"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0"/>
            <p:cNvSpPr/>
            <p:nvPr/>
          </p:nvSpPr>
          <p:spPr>
            <a:xfrm>
              <a:off x="845925" y="2797575"/>
              <a:ext cx="511350" cy="511350"/>
            </a:xfrm>
            <a:custGeom>
              <a:rect b="b" l="l" r="r" t="t"/>
              <a:pathLst>
                <a:path extrusionOk="0" h="20454" w="20454">
                  <a:moveTo>
                    <a:pt x="20453" y="1"/>
                  </a:moveTo>
                  <a:lnTo>
                    <a:pt x="1" y="20453"/>
                  </a:lnTo>
                  <a:cubicBezTo>
                    <a:pt x="718" y="20391"/>
                    <a:pt x="1431" y="20297"/>
                    <a:pt x="2142" y="20167"/>
                  </a:cubicBezTo>
                  <a:lnTo>
                    <a:pt x="20165" y="2142"/>
                  </a:lnTo>
                  <a:cubicBezTo>
                    <a:pt x="20295" y="1433"/>
                    <a:pt x="20391" y="720"/>
                    <a:pt x="20453"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0"/>
            <p:cNvSpPr/>
            <p:nvPr/>
          </p:nvSpPr>
          <p:spPr>
            <a:xfrm>
              <a:off x="1037700" y="2989400"/>
              <a:ext cx="267950" cy="267900"/>
            </a:xfrm>
            <a:custGeom>
              <a:rect b="b" l="l" r="r" t="t"/>
              <a:pathLst>
                <a:path extrusionOk="0" h="10716" w="10718">
                  <a:moveTo>
                    <a:pt x="10717" y="1"/>
                  </a:moveTo>
                  <a:lnTo>
                    <a:pt x="1" y="10715"/>
                  </a:lnTo>
                  <a:cubicBezTo>
                    <a:pt x="4703" y="8488"/>
                    <a:pt x="8489" y="4703"/>
                    <a:pt x="10717"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 name="Google Shape;507;p30"/>
          <p:cNvSpPr/>
          <p:nvPr/>
        </p:nvSpPr>
        <p:spPr>
          <a:xfrm>
            <a:off x="8396627" y="2669627"/>
            <a:ext cx="481962" cy="481962"/>
          </a:xfrm>
          <a:custGeom>
            <a:rect b="b" l="l" r="r" t="t"/>
            <a:pathLst>
              <a:path extrusionOk="0" h="13248" w="13248">
                <a:moveTo>
                  <a:pt x="1807" y="0"/>
                </a:moveTo>
                <a:lnTo>
                  <a:pt x="1" y="1807"/>
                </a:lnTo>
                <a:lnTo>
                  <a:pt x="4817" y="6624"/>
                </a:lnTo>
                <a:lnTo>
                  <a:pt x="1" y="11440"/>
                </a:lnTo>
                <a:lnTo>
                  <a:pt x="1807" y="13247"/>
                </a:lnTo>
                <a:lnTo>
                  <a:pt x="6624" y="8431"/>
                </a:lnTo>
                <a:lnTo>
                  <a:pt x="11441" y="13247"/>
                </a:lnTo>
                <a:lnTo>
                  <a:pt x="13248" y="11440"/>
                </a:lnTo>
                <a:lnTo>
                  <a:pt x="8429" y="6624"/>
                </a:lnTo>
                <a:lnTo>
                  <a:pt x="13248" y="1807"/>
                </a:lnTo>
                <a:lnTo>
                  <a:pt x="11441" y="0"/>
                </a:lnTo>
                <a:lnTo>
                  <a:pt x="6624" y="4817"/>
                </a:lnTo>
                <a:lnTo>
                  <a:pt x="1807" y="0"/>
                </a:ln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30"/>
          <p:cNvGrpSpPr/>
          <p:nvPr/>
        </p:nvGrpSpPr>
        <p:grpSpPr>
          <a:xfrm>
            <a:off x="7634545" y="600049"/>
            <a:ext cx="765153" cy="765068"/>
            <a:chOff x="1451675" y="2190025"/>
            <a:chExt cx="184650" cy="184625"/>
          </a:xfrm>
        </p:grpSpPr>
        <p:sp>
          <p:nvSpPr>
            <p:cNvPr id="509" name="Google Shape;509;p30"/>
            <p:cNvSpPr/>
            <p:nvPr/>
          </p:nvSpPr>
          <p:spPr>
            <a:xfrm>
              <a:off x="1591925" y="2190025"/>
              <a:ext cx="44400" cy="44400"/>
            </a:xfrm>
            <a:custGeom>
              <a:rect b="b" l="l" r="r" t="t"/>
              <a:pathLst>
                <a:path extrusionOk="0" h="1776" w="1776">
                  <a:moveTo>
                    <a:pt x="888" y="0"/>
                  </a:moveTo>
                  <a:cubicBezTo>
                    <a:pt x="399" y="0"/>
                    <a:pt x="0" y="398"/>
                    <a:pt x="0" y="888"/>
                  </a:cubicBezTo>
                  <a:cubicBezTo>
                    <a:pt x="0" y="1377"/>
                    <a:pt x="399" y="1775"/>
                    <a:pt x="888" y="1775"/>
                  </a:cubicBezTo>
                  <a:cubicBezTo>
                    <a:pt x="1377" y="1775"/>
                    <a:pt x="1775" y="1377"/>
                    <a:pt x="1775" y="888"/>
                  </a:cubicBezTo>
                  <a:cubicBezTo>
                    <a:pt x="1775" y="398"/>
                    <a:pt x="1377" y="0"/>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0"/>
            <p:cNvSpPr/>
            <p:nvPr/>
          </p:nvSpPr>
          <p:spPr>
            <a:xfrm>
              <a:off x="1522750" y="2259200"/>
              <a:ext cx="44400" cy="44350"/>
            </a:xfrm>
            <a:custGeom>
              <a:rect b="b" l="l" r="r" t="t"/>
              <a:pathLst>
                <a:path extrusionOk="0" h="1774" w="1776">
                  <a:moveTo>
                    <a:pt x="888" y="0"/>
                  </a:moveTo>
                  <a:cubicBezTo>
                    <a:pt x="399" y="0"/>
                    <a:pt x="1" y="397"/>
                    <a:pt x="1" y="888"/>
                  </a:cubicBezTo>
                  <a:cubicBezTo>
                    <a:pt x="1" y="1377"/>
                    <a:pt x="399" y="1773"/>
                    <a:pt x="888" y="1773"/>
                  </a:cubicBezTo>
                  <a:cubicBezTo>
                    <a:pt x="1379" y="1773"/>
                    <a:pt x="1775" y="1377"/>
                    <a:pt x="1775" y="888"/>
                  </a:cubicBezTo>
                  <a:cubicBezTo>
                    <a:pt x="1775" y="397"/>
                    <a:pt x="1379" y="0"/>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0"/>
            <p:cNvSpPr/>
            <p:nvPr/>
          </p:nvSpPr>
          <p:spPr>
            <a:xfrm>
              <a:off x="1451675" y="2330300"/>
              <a:ext cx="44350" cy="44350"/>
            </a:xfrm>
            <a:custGeom>
              <a:rect b="b" l="l" r="r" t="t"/>
              <a:pathLst>
                <a:path extrusionOk="0" h="1774" w="1774">
                  <a:moveTo>
                    <a:pt x="887" y="1"/>
                  </a:moveTo>
                  <a:cubicBezTo>
                    <a:pt x="397" y="1"/>
                    <a:pt x="1" y="397"/>
                    <a:pt x="1" y="888"/>
                  </a:cubicBezTo>
                  <a:cubicBezTo>
                    <a:pt x="1" y="1377"/>
                    <a:pt x="397" y="1774"/>
                    <a:pt x="887" y="1774"/>
                  </a:cubicBezTo>
                  <a:cubicBezTo>
                    <a:pt x="1377" y="1774"/>
                    <a:pt x="1774" y="1377"/>
                    <a:pt x="1774" y="888"/>
                  </a:cubicBezTo>
                  <a:cubicBezTo>
                    <a:pt x="1774" y="397"/>
                    <a:pt x="1377" y="1"/>
                    <a:pt x="8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30"/>
          <p:cNvSpPr txBox="1"/>
          <p:nvPr>
            <p:ph type="title"/>
          </p:nvPr>
        </p:nvSpPr>
        <p:spPr>
          <a:xfrm>
            <a:off x="3067350" y="197300"/>
            <a:ext cx="3009300" cy="7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Raleway Thin"/>
                <a:ea typeface="Raleway Thin"/>
                <a:cs typeface="Raleway Thin"/>
                <a:sym typeface="Raleway Thin"/>
              </a:rPr>
              <a:t>01 </a:t>
            </a:r>
            <a:r>
              <a:rPr lang="en"/>
              <a:t>ABOUT US</a:t>
            </a:r>
            <a:endParaRPr/>
          </a:p>
        </p:txBody>
      </p:sp>
      <p:sp>
        <p:nvSpPr>
          <p:cNvPr id="513" name="Google Shape;513;p30"/>
          <p:cNvSpPr txBox="1"/>
          <p:nvPr/>
        </p:nvSpPr>
        <p:spPr>
          <a:xfrm>
            <a:off x="2431950" y="1015238"/>
            <a:ext cx="4345500" cy="134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aleway Thin"/>
                <a:ea typeface="Raleway Thin"/>
                <a:cs typeface="Raleway Thin"/>
                <a:sym typeface="Raleway Thin"/>
              </a:rPr>
              <a:t>Hi, I’m Mahnoor Memon. I’m a </a:t>
            </a:r>
            <a:r>
              <a:rPr lang="en">
                <a:solidFill>
                  <a:srgbClr val="FFFFFF"/>
                </a:solidFill>
                <a:latin typeface="Raleway Thin"/>
                <a:ea typeface="Raleway Thin"/>
                <a:cs typeface="Raleway Thin"/>
                <a:sym typeface="Raleway Thin"/>
              </a:rPr>
              <a:t>sophomore</a:t>
            </a:r>
            <a:r>
              <a:rPr lang="en">
                <a:solidFill>
                  <a:srgbClr val="FFFFFF"/>
                </a:solidFill>
                <a:latin typeface="Raleway Thin"/>
                <a:ea typeface="Raleway Thin"/>
                <a:cs typeface="Raleway Thin"/>
                <a:sym typeface="Raleway Thin"/>
              </a:rPr>
              <a:t> majoring in biochemistry with a sociology minor from the Thomas Hunter Honors Program. In my free time I like to listen to music and paint. We wanted to start this club to help fellow students gain research exposure and to have a place for students to collaborate during this time.</a:t>
            </a:r>
            <a:endParaRPr>
              <a:solidFill>
                <a:srgbClr val="FFFFFF"/>
              </a:solidFill>
              <a:latin typeface="Raleway Thin"/>
              <a:ea typeface="Raleway Thin"/>
              <a:cs typeface="Raleway Thin"/>
              <a:sym typeface="Raleway Thin"/>
            </a:endParaRPr>
          </a:p>
        </p:txBody>
      </p:sp>
      <p:pic>
        <p:nvPicPr>
          <p:cNvPr id="514" name="Google Shape;514;p30"/>
          <p:cNvPicPr preferRelativeResize="0"/>
          <p:nvPr/>
        </p:nvPicPr>
        <p:blipFill rotWithShape="1">
          <a:blip r:embed="rId3">
            <a:alphaModFix/>
          </a:blip>
          <a:srcRect b="15853" l="19741" r="22091" t="31177"/>
          <a:stretch/>
        </p:blipFill>
        <p:spPr>
          <a:xfrm>
            <a:off x="1048925" y="1110525"/>
            <a:ext cx="1182702" cy="1436128"/>
          </a:xfrm>
          <a:prstGeom prst="rect">
            <a:avLst/>
          </a:prstGeom>
          <a:noFill/>
          <a:ln>
            <a:noFill/>
          </a:ln>
        </p:spPr>
      </p:pic>
      <p:sp>
        <p:nvSpPr>
          <p:cNvPr id="515" name="Google Shape;515;p30"/>
          <p:cNvSpPr txBox="1"/>
          <p:nvPr/>
        </p:nvSpPr>
        <p:spPr>
          <a:xfrm>
            <a:off x="2871750" y="1300088"/>
            <a:ext cx="6675600" cy="7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aleway Thin"/>
              <a:ea typeface="Raleway Thin"/>
              <a:cs typeface="Raleway Thin"/>
              <a:sym typeface="Raleway Thin"/>
            </a:endParaRPr>
          </a:p>
        </p:txBody>
      </p:sp>
      <p:pic>
        <p:nvPicPr>
          <p:cNvPr id="516" name="Google Shape;516;p30"/>
          <p:cNvPicPr preferRelativeResize="0"/>
          <p:nvPr/>
        </p:nvPicPr>
        <p:blipFill rotWithShape="1">
          <a:blip r:embed="rId4">
            <a:alphaModFix/>
          </a:blip>
          <a:srcRect b="0" l="18133" r="12334" t="7313"/>
          <a:stretch/>
        </p:blipFill>
        <p:spPr>
          <a:xfrm>
            <a:off x="6564450" y="2729663"/>
            <a:ext cx="1283699" cy="1649962"/>
          </a:xfrm>
          <a:prstGeom prst="rect">
            <a:avLst/>
          </a:prstGeom>
          <a:noFill/>
          <a:ln>
            <a:noFill/>
          </a:ln>
        </p:spPr>
      </p:pic>
      <p:sp>
        <p:nvSpPr>
          <p:cNvPr id="517" name="Google Shape;517;p30"/>
          <p:cNvSpPr txBox="1"/>
          <p:nvPr/>
        </p:nvSpPr>
        <p:spPr>
          <a:xfrm>
            <a:off x="2431938" y="2754813"/>
            <a:ext cx="4132500" cy="17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aleway Thin"/>
                <a:ea typeface="Raleway Thin"/>
                <a:cs typeface="Raleway Thin"/>
                <a:sym typeface="Raleway Thin"/>
              </a:rPr>
              <a:t>Hi! I’m Zaina Syed and I am a sophomore majoring in biochemistry in the Roosevelt Scholar Honors Program. This club will be a great way for us to stay active and it’ll help sharpen our research literature skills. I hope you all will decide to join us!</a:t>
            </a:r>
            <a:endParaRPr>
              <a:solidFill>
                <a:srgbClr val="FFFFFF"/>
              </a:solidFill>
              <a:latin typeface="Raleway Thin"/>
              <a:ea typeface="Raleway Thin"/>
              <a:cs typeface="Raleway Thin"/>
              <a:sym typeface="Raleway Thi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31"/>
          <p:cNvSpPr txBox="1"/>
          <p:nvPr>
            <p:ph idx="4" type="title"/>
          </p:nvPr>
        </p:nvSpPr>
        <p:spPr>
          <a:xfrm>
            <a:off x="1025047" y="359300"/>
            <a:ext cx="4441200" cy="7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US</a:t>
            </a:r>
            <a:endParaRPr/>
          </a:p>
        </p:txBody>
      </p:sp>
      <p:cxnSp>
        <p:nvCxnSpPr>
          <p:cNvPr id="523" name="Google Shape;523;p31"/>
          <p:cNvCxnSpPr/>
          <p:nvPr/>
        </p:nvCxnSpPr>
        <p:spPr>
          <a:xfrm>
            <a:off x="5580125" y="1651275"/>
            <a:ext cx="1546800" cy="0"/>
          </a:xfrm>
          <a:prstGeom prst="straightConnector1">
            <a:avLst/>
          </a:prstGeom>
          <a:noFill/>
          <a:ln cap="flat" cmpd="sng" w="19050">
            <a:solidFill>
              <a:schemeClr val="accent2"/>
            </a:solidFill>
            <a:prstDash val="solid"/>
            <a:round/>
            <a:headEnd len="med" w="med" type="none"/>
            <a:tailEnd len="med" w="med" type="none"/>
          </a:ln>
        </p:spPr>
      </p:cxnSp>
      <p:cxnSp>
        <p:nvCxnSpPr>
          <p:cNvPr id="524" name="Google Shape;524;p31"/>
          <p:cNvCxnSpPr/>
          <p:nvPr/>
        </p:nvCxnSpPr>
        <p:spPr>
          <a:xfrm>
            <a:off x="1946367" y="2714200"/>
            <a:ext cx="1546800" cy="0"/>
          </a:xfrm>
          <a:prstGeom prst="straightConnector1">
            <a:avLst/>
          </a:prstGeom>
          <a:noFill/>
          <a:ln cap="flat" cmpd="sng" w="19050">
            <a:solidFill>
              <a:schemeClr val="accent2"/>
            </a:solidFill>
            <a:prstDash val="solid"/>
            <a:round/>
            <a:headEnd len="med" w="med" type="none"/>
            <a:tailEnd len="med" w="med" type="none"/>
          </a:ln>
        </p:spPr>
      </p:cxnSp>
      <p:sp>
        <p:nvSpPr>
          <p:cNvPr id="525" name="Google Shape;525;p31"/>
          <p:cNvSpPr/>
          <p:nvPr/>
        </p:nvSpPr>
        <p:spPr>
          <a:xfrm>
            <a:off x="6829650" y="2674050"/>
            <a:ext cx="3706800" cy="3706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1"/>
          <p:cNvSpPr/>
          <p:nvPr/>
        </p:nvSpPr>
        <p:spPr>
          <a:xfrm>
            <a:off x="-3062825" y="351975"/>
            <a:ext cx="4308900" cy="4308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1"/>
          <p:cNvSpPr txBox="1"/>
          <p:nvPr>
            <p:ph idx="3" type="subTitle"/>
          </p:nvPr>
        </p:nvSpPr>
        <p:spPr>
          <a:xfrm flipH="1">
            <a:off x="4603025" y="2620100"/>
            <a:ext cx="2523900" cy="227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Hey everyone! I’m currently  a sophomore majoring in Biology and minoring in Cultural Anthropology through the Thomas Hunter Honors Program. I’m genuinely looking forward to be working with students to present research that we can all learn from!     </a:t>
            </a:r>
            <a:endParaRPr/>
          </a:p>
        </p:txBody>
      </p:sp>
      <p:sp>
        <p:nvSpPr>
          <p:cNvPr id="528" name="Google Shape;528;p31"/>
          <p:cNvSpPr txBox="1"/>
          <p:nvPr>
            <p:ph type="ctrTitle"/>
          </p:nvPr>
        </p:nvSpPr>
        <p:spPr>
          <a:xfrm flipH="1">
            <a:off x="2125325" y="1682225"/>
            <a:ext cx="1606200" cy="89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Alia Isabekova</a:t>
            </a:r>
            <a:endParaRPr/>
          </a:p>
        </p:txBody>
      </p:sp>
      <p:sp>
        <p:nvSpPr>
          <p:cNvPr id="529" name="Google Shape;529;p31"/>
          <p:cNvSpPr txBox="1"/>
          <p:nvPr>
            <p:ph idx="1" type="subTitle"/>
          </p:nvPr>
        </p:nvSpPr>
        <p:spPr>
          <a:xfrm flipH="1">
            <a:off x="1970200" y="2674050"/>
            <a:ext cx="2550900" cy="25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 all! I am a pre-PA sophomore majoring in Sociology. I’m also a Sage Honors scholar. Like many of you, I lost my internship for the summer. The Pre-Health Journal Club is a way for all of us to have some fun and learn useful research skills while stuck at home.</a:t>
            </a:r>
            <a:endParaRPr/>
          </a:p>
        </p:txBody>
      </p:sp>
      <p:sp>
        <p:nvSpPr>
          <p:cNvPr id="530" name="Google Shape;530;p31"/>
          <p:cNvSpPr txBox="1"/>
          <p:nvPr>
            <p:ph idx="2" type="ctrTitle"/>
          </p:nvPr>
        </p:nvSpPr>
        <p:spPr>
          <a:xfrm flipH="1">
            <a:off x="5078550" y="2001125"/>
            <a:ext cx="17511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Deepshikha Kewlani</a:t>
            </a:r>
            <a:endParaRPr/>
          </a:p>
        </p:txBody>
      </p:sp>
      <p:pic>
        <p:nvPicPr>
          <p:cNvPr id="531" name="Google Shape;531;p31"/>
          <p:cNvPicPr preferRelativeResize="0"/>
          <p:nvPr/>
        </p:nvPicPr>
        <p:blipFill rotWithShape="1">
          <a:blip r:embed="rId3">
            <a:alphaModFix/>
          </a:blip>
          <a:srcRect b="583" l="0" r="0" t="592"/>
          <a:stretch/>
        </p:blipFill>
        <p:spPr>
          <a:xfrm>
            <a:off x="-719050" y="1358024"/>
            <a:ext cx="2881200" cy="2857500"/>
          </a:xfrm>
          <a:prstGeom prst="ellipse">
            <a:avLst/>
          </a:prstGeom>
          <a:noFill/>
          <a:ln>
            <a:noFill/>
          </a:ln>
        </p:spPr>
      </p:pic>
      <p:pic>
        <p:nvPicPr>
          <p:cNvPr id="532" name="Google Shape;532;p31"/>
          <p:cNvPicPr preferRelativeResize="0"/>
          <p:nvPr/>
        </p:nvPicPr>
        <p:blipFill rotWithShape="1">
          <a:blip r:embed="rId4">
            <a:alphaModFix/>
          </a:blip>
          <a:srcRect b="4570" l="0" r="0" t="4570"/>
          <a:stretch/>
        </p:blipFill>
        <p:spPr>
          <a:xfrm>
            <a:off x="6927175" y="500749"/>
            <a:ext cx="2881200" cy="2857500"/>
          </a:xfrm>
          <a:prstGeom prst="ellipse">
            <a:avLst/>
          </a:prstGeom>
          <a:noFill/>
          <a:ln>
            <a:noFill/>
          </a:ln>
        </p:spPr>
      </p:pic>
      <p:grpSp>
        <p:nvGrpSpPr>
          <p:cNvPr id="533" name="Google Shape;533;p31"/>
          <p:cNvGrpSpPr/>
          <p:nvPr/>
        </p:nvGrpSpPr>
        <p:grpSpPr>
          <a:xfrm>
            <a:off x="-514259" y="4010315"/>
            <a:ext cx="1606231" cy="1606231"/>
            <a:chOff x="238125" y="2189800"/>
            <a:chExt cx="1119325" cy="1119325"/>
          </a:xfrm>
        </p:grpSpPr>
        <p:sp>
          <p:nvSpPr>
            <p:cNvPr id="534" name="Google Shape;534;p31"/>
            <p:cNvSpPr/>
            <p:nvPr/>
          </p:nvSpPr>
          <p:spPr>
            <a:xfrm>
              <a:off x="289900" y="2241600"/>
              <a:ext cx="267950" cy="267950"/>
            </a:xfrm>
            <a:custGeom>
              <a:rect b="b" l="l" r="r" t="t"/>
              <a:pathLst>
                <a:path extrusionOk="0" h="10718" w="10718">
                  <a:moveTo>
                    <a:pt x="10717" y="1"/>
                  </a:moveTo>
                  <a:lnTo>
                    <a:pt x="10717" y="1"/>
                  </a:lnTo>
                  <a:cubicBezTo>
                    <a:pt x="8382" y="1104"/>
                    <a:pt x="6257" y="2604"/>
                    <a:pt x="4431" y="4431"/>
                  </a:cubicBezTo>
                  <a:cubicBezTo>
                    <a:pt x="2604" y="6255"/>
                    <a:pt x="1106" y="8382"/>
                    <a:pt x="1" y="10717"/>
                  </a:cubicBezTo>
                  <a:lnTo>
                    <a:pt x="10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1"/>
            <p:cNvSpPr/>
            <p:nvPr/>
          </p:nvSpPr>
          <p:spPr>
            <a:xfrm>
              <a:off x="238275" y="2189975"/>
              <a:ext cx="511350" cy="511375"/>
            </a:xfrm>
            <a:custGeom>
              <a:rect b="b" l="l" r="r" t="t"/>
              <a:pathLst>
                <a:path extrusionOk="0" h="20455" w="20454">
                  <a:moveTo>
                    <a:pt x="20453" y="1"/>
                  </a:moveTo>
                  <a:lnTo>
                    <a:pt x="20453" y="1"/>
                  </a:lnTo>
                  <a:cubicBezTo>
                    <a:pt x="19736" y="63"/>
                    <a:pt x="19023" y="158"/>
                    <a:pt x="18312" y="287"/>
                  </a:cubicBezTo>
                  <a:lnTo>
                    <a:pt x="289" y="18312"/>
                  </a:lnTo>
                  <a:cubicBezTo>
                    <a:pt x="159" y="19023"/>
                    <a:pt x="63" y="19736"/>
                    <a:pt x="1" y="20455"/>
                  </a:cubicBezTo>
                  <a:lnTo>
                    <a:pt x="204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1"/>
            <p:cNvSpPr/>
            <p:nvPr/>
          </p:nvSpPr>
          <p:spPr>
            <a:xfrm>
              <a:off x="238125" y="2189800"/>
              <a:ext cx="646975" cy="646950"/>
            </a:xfrm>
            <a:custGeom>
              <a:rect b="b" l="l" r="r" t="t"/>
              <a:pathLst>
                <a:path extrusionOk="0" h="25878" w="25879">
                  <a:moveTo>
                    <a:pt x="24220" y="1"/>
                  </a:moveTo>
                  <a:lnTo>
                    <a:pt x="0" y="24221"/>
                  </a:lnTo>
                  <a:cubicBezTo>
                    <a:pt x="46" y="24774"/>
                    <a:pt x="111" y="25327"/>
                    <a:pt x="197" y="25877"/>
                  </a:cubicBezTo>
                  <a:lnTo>
                    <a:pt x="25878" y="197"/>
                  </a:lnTo>
                  <a:cubicBezTo>
                    <a:pt x="25328" y="111"/>
                    <a:pt x="24775" y="45"/>
                    <a:pt x="242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a:off x="260500" y="2212175"/>
              <a:ext cx="735575" cy="735575"/>
            </a:xfrm>
            <a:custGeom>
              <a:rect b="b" l="l" r="r" t="t"/>
              <a:pathLst>
                <a:path extrusionOk="0" h="29423" w="29423">
                  <a:moveTo>
                    <a:pt x="28037" y="0"/>
                  </a:moveTo>
                  <a:lnTo>
                    <a:pt x="1" y="28036"/>
                  </a:lnTo>
                  <a:cubicBezTo>
                    <a:pt x="143" y="28502"/>
                    <a:pt x="298" y="28964"/>
                    <a:pt x="470" y="29423"/>
                  </a:cubicBezTo>
                  <a:lnTo>
                    <a:pt x="29422" y="471"/>
                  </a:lnTo>
                  <a:cubicBezTo>
                    <a:pt x="28965" y="299"/>
                    <a:pt x="28503" y="142"/>
                    <a:pt x="280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a:off x="301425" y="2253075"/>
              <a:ext cx="788775" cy="788825"/>
            </a:xfrm>
            <a:custGeom>
              <a:rect b="b" l="l" r="r" t="t"/>
              <a:pathLst>
                <a:path extrusionOk="0" h="31553" w="31551">
                  <a:moveTo>
                    <a:pt x="30370" y="1"/>
                  </a:moveTo>
                  <a:lnTo>
                    <a:pt x="0" y="30371"/>
                  </a:lnTo>
                  <a:cubicBezTo>
                    <a:pt x="211" y="30770"/>
                    <a:pt x="436" y="31164"/>
                    <a:pt x="675" y="31552"/>
                  </a:cubicBezTo>
                  <a:lnTo>
                    <a:pt x="31551" y="675"/>
                  </a:lnTo>
                  <a:cubicBezTo>
                    <a:pt x="31163" y="437"/>
                    <a:pt x="30770" y="213"/>
                    <a:pt x="303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1"/>
            <p:cNvSpPr/>
            <p:nvPr/>
          </p:nvSpPr>
          <p:spPr>
            <a:xfrm>
              <a:off x="356800" y="2308450"/>
              <a:ext cx="813925" cy="813925"/>
            </a:xfrm>
            <a:custGeom>
              <a:rect b="b" l="l" r="r" t="t"/>
              <a:pathLst>
                <a:path extrusionOk="0" h="32557" w="32557">
                  <a:moveTo>
                    <a:pt x="31547" y="1"/>
                  </a:moveTo>
                  <a:lnTo>
                    <a:pt x="0" y="31549"/>
                  </a:lnTo>
                  <a:cubicBezTo>
                    <a:pt x="270" y="31890"/>
                    <a:pt x="552" y="32227"/>
                    <a:pt x="846" y="32556"/>
                  </a:cubicBezTo>
                  <a:lnTo>
                    <a:pt x="32556" y="848"/>
                  </a:lnTo>
                  <a:cubicBezTo>
                    <a:pt x="32226" y="554"/>
                    <a:pt x="31890" y="272"/>
                    <a:pt x="31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1"/>
            <p:cNvSpPr/>
            <p:nvPr/>
          </p:nvSpPr>
          <p:spPr>
            <a:xfrm>
              <a:off x="424825" y="2376525"/>
              <a:ext cx="813925" cy="813925"/>
            </a:xfrm>
            <a:custGeom>
              <a:rect b="b" l="l" r="r" t="t"/>
              <a:pathLst>
                <a:path extrusionOk="0" h="32557" w="32557">
                  <a:moveTo>
                    <a:pt x="31711" y="1"/>
                  </a:moveTo>
                  <a:lnTo>
                    <a:pt x="1" y="31709"/>
                  </a:lnTo>
                  <a:cubicBezTo>
                    <a:pt x="331" y="32003"/>
                    <a:pt x="667" y="32286"/>
                    <a:pt x="1010" y="32556"/>
                  </a:cubicBezTo>
                  <a:lnTo>
                    <a:pt x="32557" y="1010"/>
                  </a:lnTo>
                  <a:cubicBezTo>
                    <a:pt x="32287" y="667"/>
                    <a:pt x="32005" y="330"/>
                    <a:pt x="31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1"/>
            <p:cNvSpPr/>
            <p:nvPr/>
          </p:nvSpPr>
          <p:spPr>
            <a:xfrm>
              <a:off x="505350" y="2457000"/>
              <a:ext cx="788775" cy="788875"/>
            </a:xfrm>
            <a:custGeom>
              <a:rect b="b" l="l" r="r" t="t"/>
              <a:pathLst>
                <a:path extrusionOk="0" h="31555" w="31551">
                  <a:moveTo>
                    <a:pt x="30878" y="1"/>
                  </a:moveTo>
                  <a:lnTo>
                    <a:pt x="0" y="30879"/>
                  </a:lnTo>
                  <a:cubicBezTo>
                    <a:pt x="388" y="31116"/>
                    <a:pt x="782" y="31340"/>
                    <a:pt x="1181" y="31554"/>
                  </a:cubicBezTo>
                  <a:lnTo>
                    <a:pt x="31551" y="1182"/>
                  </a:lnTo>
                  <a:cubicBezTo>
                    <a:pt x="31340" y="783"/>
                    <a:pt x="31116" y="389"/>
                    <a:pt x="30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1"/>
            <p:cNvSpPr/>
            <p:nvPr/>
          </p:nvSpPr>
          <p:spPr>
            <a:xfrm>
              <a:off x="599500" y="2551175"/>
              <a:ext cx="735550" cy="735550"/>
            </a:xfrm>
            <a:custGeom>
              <a:rect b="b" l="l" r="r" t="t"/>
              <a:pathLst>
                <a:path extrusionOk="0" h="29422" w="29422">
                  <a:moveTo>
                    <a:pt x="28952" y="1"/>
                  </a:moveTo>
                  <a:lnTo>
                    <a:pt x="0" y="28953"/>
                  </a:lnTo>
                  <a:cubicBezTo>
                    <a:pt x="457" y="29125"/>
                    <a:pt x="919" y="29282"/>
                    <a:pt x="1385" y="29422"/>
                  </a:cubicBezTo>
                  <a:lnTo>
                    <a:pt x="29421" y="1386"/>
                  </a:lnTo>
                  <a:cubicBezTo>
                    <a:pt x="29281" y="920"/>
                    <a:pt x="29124" y="458"/>
                    <a:pt x="28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1"/>
            <p:cNvSpPr/>
            <p:nvPr/>
          </p:nvSpPr>
          <p:spPr>
            <a:xfrm>
              <a:off x="710450" y="2662150"/>
              <a:ext cx="647000" cy="646975"/>
            </a:xfrm>
            <a:custGeom>
              <a:rect b="b" l="l" r="r" t="t"/>
              <a:pathLst>
                <a:path extrusionOk="0" h="25879" w="25880">
                  <a:moveTo>
                    <a:pt x="25682" y="1"/>
                  </a:moveTo>
                  <a:lnTo>
                    <a:pt x="1" y="25681"/>
                  </a:lnTo>
                  <a:cubicBezTo>
                    <a:pt x="552" y="25767"/>
                    <a:pt x="1104" y="25833"/>
                    <a:pt x="1659" y="25879"/>
                  </a:cubicBezTo>
                  <a:lnTo>
                    <a:pt x="25879" y="1659"/>
                  </a:lnTo>
                  <a:cubicBezTo>
                    <a:pt x="25834" y="1104"/>
                    <a:pt x="25768" y="551"/>
                    <a:pt x="256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1"/>
            <p:cNvSpPr/>
            <p:nvPr/>
          </p:nvSpPr>
          <p:spPr>
            <a:xfrm>
              <a:off x="845925" y="2797575"/>
              <a:ext cx="511350" cy="511350"/>
            </a:xfrm>
            <a:custGeom>
              <a:rect b="b" l="l" r="r" t="t"/>
              <a:pathLst>
                <a:path extrusionOk="0" h="20454" w="20454">
                  <a:moveTo>
                    <a:pt x="20453" y="1"/>
                  </a:moveTo>
                  <a:lnTo>
                    <a:pt x="1" y="20453"/>
                  </a:lnTo>
                  <a:cubicBezTo>
                    <a:pt x="718" y="20391"/>
                    <a:pt x="1431" y="20297"/>
                    <a:pt x="2142" y="20167"/>
                  </a:cubicBezTo>
                  <a:lnTo>
                    <a:pt x="20165" y="2142"/>
                  </a:lnTo>
                  <a:cubicBezTo>
                    <a:pt x="20295" y="1433"/>
                    <a:pt x="20391" y="720"/>
                    <a:pt x="20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1"/>
            <p:cNvSpPr/>
            <p:nvPr/>
          </p:nvSpPr>
          <p:spPr>
            <a:xfrm>
              <a:off x="1037700" y="2989400"/>
              <a:ext cx="267950" cy="267900"/>
            </a:xfrm>
            <a:custGeom>
              <a:rect b="b" l="l" r="r" t="t"/>
              <a:pathLst>
                <a:path extrusionOk="0" h="10716" w="10718">
                  <a:moveTo>
                    <a:pt x="10717" y="1"/>
                  </a:moveTo>
                  <a:lnTo>
                    <a:pt x="1" y="10715"/>
                  </a:lnTo>
                  <a:cubicBezTo>
                    <a:pt x="4703" y="8488"/>
                    <a:pt x="8489" y="4703"/>
                    <a:pt x="107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 name="Google Shape;546;p31"/>
          <p:cNvGrpSpPr/>
          <p:nvPr/>
        </p:nvGrpSpPr>
        <p:grpSpPr>
          <a:xfrm flipH="1">
            <a:off x="8488025" y="2517525"/>
            <a:ext cx="1320350" cy="1313405"/>
            <a:chOff x="3966050" y="1420800"/>
            <a:chExt cx="1320350" cy="1313405"/>
          </a:xfrm>
        </p:grpSpPr>
        <p:sp>
          <p:nvSpPr>
            <p:cNvPr id="547" name="Google Shape;547;p31"/>
            <p:cNvSpPr/>
            <p:nvPr/>
          </p:nvSpPr>
          <p:spPr>
            <a:xfrm>
              <a:off x="3966050" y="1420800"/>
              <a:ext cx="1195644" cy="1188699"/>
            </a:xfrm>
            <a:custGeom>
              <a:rect b="b" l="l" r="r" t="t"/>
              <a:pathLst>
                <a:path extrusionOk="0" h="27728" w="27890">
                  <a:moveTo>
                    <a:pt x="27492" y="1"/>
                  </a:moveTo>
                  <a:cubicBezTo>
                    <a:pt x="27319" y="1"/>
                    <a:pt x="27107" y="98"/>
                    <a:pt x="26931" y="274"/>
                  </a:cubicBezTo>
                  <a:lnTo>
                    <a:pt x="355" y="26852"/>
                  </a:lnTo>
                  <a:cubicBezTo>
                    <a:pt x="85" y="27122"/>
                    <a:pt x="0" y="27477"/>
                    <a:pt x="167" y="27642"/>
                  </a:cubicBezTo>
                  <a:cubicBezTo>
                    <a:pt x="225" y="27700"/>
                    <a:pt x="305" y="27728"/>
                    <a:pt x="397" y="27728"/>
                  </a:cubicBezTo>
                  <a:cubicBezTo>
                    <a:pt x="569" y="27728"/>
                    <a:pt x="781" y="27631"/>
                    <a:pt x="957" y="27455"/>
                  </a:cubicBezTo>
                  <a:lnTo>
                    <a:pt x="27535" y="876"/>
                  </a:lnTo>
                  <a:cubicBezTo>
                    <a:pt x="27805" y="606"/>
                    <a:pt x="27890" y="252"/>
                    <a:pt x="27723" y="87"/>
                  </a:cubicBezTo>
                  <a:cubicBezTo>
                    <a:pt x="27664" y="29"/>
                    <a:pt x="27584" y="1"/>
                    <a:pt x="274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1"/>
            <p:cNvSpPr/>
            <p:nvPr/>
          </p:nvSpPr>
          <p:spPr>
            <a:xfrm>
              <a:off x="4028382" y="1483174"/>
              <a:ext cx="1195644" cy="1188656"/>
            </a:xfrm>
            <a:custGeom>
              <a:rect b="b" l="l" r="r" t="t"/>
              <a:pathLst>
                <a:path extrusionOk="0" h="27727" w="27890">
                  <a:moveTo>
                    <a:pt x="27492" y="0"/>
                  </a:moveTo>
                  <a:cubicBezTo>
                    <a:pt x="27319" y="0"/>
                    <a:pt x="27108" y="97"/>
                    <a:pt x="26932" y="273"/>
                  </a:cubicBezTo>
                  <a:lnTo>
                    <a:pt x="355" y="26850"/>
                  </a:lnTo>
                  <a:cubicBezTo>
                    <a:pt x="85" y="27122"/>
                    <a:pt x="1" y="27474"/>
                    <a:pt x="168" y="27641"/>
                  </a:cubicBezTo>
                  <a:cubicBezTo>
                    <a:pt x="225" y="27699"/>
                    <a:pt x="306" y="27727"/>
                    <a:pt x="397" y="27727"/>
                  </a:cubicBezTo>
                  <a:cubicBezTo>
                    <a:pt x="569" y="27727"/>
                    <a:pt x="781" y="27630"/>
                    <a:pt x="957" y="27454"/>
                  </a:cubicBezTo>
                  <a:lnTo>
                    <a:pt x="27536" y="876"/>
                  </a:lnTo>
                  <a:cubicBezTo>
                    <a:pt x="27806" y="606"/>
                    <a:pt x="27890" y="251"/>
                    <a:pt x="27723" y="86"/>
                  </a:cubicBezTo>
                  <a:cubicBezTo>
                    <a:pt x="27665" y="28"/>
                    <a:pt x="27584" y="0"/>
                    <a:pt x="27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1"/>
            <p:cNvSpPr/>
            <p:nvPr/>
          </p:nvSpPr>
          <p:spPr>
            <a:xfrm>
              <a:off x="4090713" y="1545506"/>
              <a:ext cx="1195687" cy="1188699"/>
            </a:xfrm>
            <a:custGeom>
              <a:rect b="b" l="l" r="r" t="t"/>
              <a:pathLst>
                <a:path extrusionOk="0" h="27728" w="27891">
                  <a:moveTo>
                    <a:pt x="27492" y="0"/>
                  </a:moveTo>
                  <a:cubicBezTo>
                    <a:pt x="27320" y="0"/>
                    <a:pt x="27108" y="98"/>
                    <a:pt x="26932" y="273"/>
                  </a:cubicBezTo>
                  <a:lnTo>
                    <a:pt x="355" y="26850"/>
                  </a:lnTo>
                  <a:cubicBezTo>
                    <a:pt x="85" y="27122"/>
                    <a:pt x="1" y="27474"/>
                    <a:pt x="168" y="27641"/>
                  </a:cubicBezTo>
                  <a:cubicBezTo>
                    <a:pt x="225" y="27700"/>
                    <a:pt x="306" y="27727"/>
                    <a:pt x="398" y="27727"/>
                  </a:cubicBezTo>
                  <a:cubicBezTo>
                    <a:pt x="570" y="27727"/>
                    <a:pt x="781" y="27630"/>
                    <a:pt x="957" y="27454"/>
                  </a:cubicBezTo>
                  <a:lnTo>
                    <a:pt x="27536" y="876"/>
                  </a:lnTo>
                  <a:cubicBezTo>
                    <a:pt x="27806" y="606"/>
                    <a:pt x="27890" y="252"/>
                    <a:pt x="27723" y="86"/>
                  </a:cubicBezTo>
                  <a:cubicBezTo>
                    <a:pt x="27665" y="28"/>
                    <a:pt x="27584" y="0"/>
                    <a:pt x="27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32"/>
          <p:cNvSpPr txBox="1"/>
          <p:nvPr>
            <p:ph idx="4" type="title"/>
          </p:nvPr>
        </p:nvSpPr>
        <p:spPr>
          <a:xfrm>
            <a:off x="1025047" y="359300"/>
            <a:ext cx="4441200" cy="7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US</a:t>
            </a:r>
            <a:endParaRPr/>
          </a:p>
        </p:txBody>
      </p:sp>
      <p:cxnSp>
        <p:nvCxnSpPr>
          <p:cNvPr id="555" name="Google Shape;555;p32"/>
          <p:cNvCxnSpPr/>
          <p:nvPr/>
        </p:nvCxnSpPr>
        <p:spPr>
          <a:xfrm>
            <a:off x="3237125" y="1454250"/>
            <a:ext cx="2256900" cy="1800"/>
          </a:xfrm>
          <a:prstGeom prst="straightConnector1">
            <a:avLst/>
          </a:prstGeom>
          <a:noFill/>
          <a:ln cap="flat" cmpd="sng" w="19050">
            <a:solidFill>
              <a:schemeClr val="accent2"/>
            </a:solidFill>
            <a:prstDash val="solid"/>
            <a:round/>
            <a:headEnd len="med" w="med" type="none"/>
            <a:tailEnd len="med" w="med" type="none"/>
          </a:ln>
        </p:spPr>
      </p:cxnSp>
      <p:sp>
        <p:nvSpPr>
          <p:cNvPr id="556" name="Google Shape;556;p32"/>
          <p:cNvSpPr/>
          <p:nvPr/>
        </p:nvSpPr>
        <p:spPr>
          <a:xfrm>
            <a:off x="6829650" y="2674050"/>
            <a:ext cx="3706800" cy="3706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2"/>
          <p:cNvSpPr/>
          <p:nvPr/>
        </p:nvSpPr>
        <p:spPr>
          <a:xfrm>
            <a:off x="-3062825" y="351975"/>
            <a:ext cx="4308900" cy="4308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2"/>
          <p:cNvSpPr txBox="1"/>
          <p:nvPr>
            <p:ph idx="3" type="subTitle"/>
          </p:nvPr>
        </p:nvSpPr>
        <p:spPr>
          <a:xfrm flipH="1">
            <a:off x="4603025" y="2620100"/>
            <a:ext cx="2523900" cy="227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    </a:t>
            </a:r>
            <a:endParaRPr/>
          </a:p>
        </p:txBody>
      </p:sp>
      <p:sp>
        <p:nvSpPr>
          <p:cNvPr id="559" name="Google Shape;559;p32"/>
          <p:cNvSpPr txBox="1"/>
          <p:nvPr>
            <p:ph type="ctrTitle"/>
          </p:nvPr>
        </p:nvSpPr>
        <p:spPr>
          <a:xfrm flipH="1">
            <a:off x="2921825" y="969500"/>
            <a:ext cx="2887500" cy="51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Natalya Krutovska</a:t>
            </a:r>
            <a:endParaRPr/>
          </a:p>
        </p:txBody>
      </p:sp>
      <p:grpSp>
        <p:nvGrpSpPr>
          <p:cNvPr id="560" name="Google Shape;560;p32"/>
          <p:cNvGrpSpPr/>
          <p:nvPr/>
        </p:nvGrpSpPr>
        <p:grpSpPr>
          <a:xfrm>
            <a:off x="-514259" y="4010315"/>
            <a:ext cx="1606231" cy="1606231"/>
            <a:chOff x="238125" y="2189800"/>
            <a:chExt cx="1119325" cy="1119325"/>
          </a:xfrm>
        </p:grpSpPr>
        <p:sp>
          <p:nvSpPr>
            <p:cNvPr id="561" name="Google Shape;561;p32"/>
            <p:cNvSpPr/>
            <p:nvPr/>
          </p:nvSpPr>
          <p:spPr>
            <a:xfrm>
              <a:off x="289900" y="2241600"/>
              <a:ext cx="267950" cy="267950"/>
            </a:xfrm>
            <a:custGeom>
              <a:rect b="b" l="l" r="r" t="t"/>
              <a:pathLst>
                <a:path extrusionOk="0" h="10718" w="10718">
                  <a:moveTo>
                    <a:pt x="10717" y="1"/>
                  </a:moveTo>
                  <a:lnTo>
                    <a:pt x="10717" y="1"/>
                  </a:lnTo>
                  <a:cubicBezTo>
                    <a:pt x="8382" y="1104"/>
                    <a:pt x="6257" y="2604"/>
                    <a:pt x="4431" y="4431"/>
                  </a:cubicBezTo>
                  <a:cubicBezTo>
                    <a:pt x="2604" y="6255"/>
                    <a:pt x="1106" y="8382"/>
                    <a:pt x="1" y="10717"/>
                  </a:cubicBezTo>
                  <a:lnTo>
                    <a:pt x="107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2"/>
            <p:cNvSpPr/>
            <p:nvPr/>
          </p:nvSpPr>
          <p:spPr>
            <a:xfrm>
              <a:off x="238275" y="2189975"/>
              <a:ext cx="511350" cy="511375"/>
            </a:xfrm>
            <a:custGeom>
              <a:rect b="b" l="l" r="r" t="t"/>
              <a:pathLst>
                <a:path extrusionOk="0" h="20455" w="20454">
                  <a:moveTo>
                    <a:pt x="20453" y="1"/>
                  </a:moveTo>
                  <a:lnTo>
                    <a:pt x="20453" y="1"/>
                  </a:lnTo>
                  <a:cubicBezTo>
                    <a:pt x="19736" y="63"/>
                    <a:pt x="19023" y="158"/>
                    <a:pt x="18312" y="287"/>
                  </a:cubicBezTo>
                  <a:lnTo>
                    <a:pt x="289" y="18312"/>
                  </a:lnTo>
                  <a:cubicBezTo>
                    <a:pt x="159" y="19023"/>
                    <a:pt x="63" y="19736"/>
                    <a:pt x="1" y="20455"/>
                  </a:cubicBezTo>
                  <a:lnTo>
                    <a:pt x="204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2"/>
            <p:cNvSpPr/>
            <p:nvPr/>
          </p:nvSpPr>
          <p:spPr>
            <a:xfrm>
              <a:off x="238125" y="2189800"/>
              <a:ext cx="646975" cy="646950"/>
            </a:xfrm>
            <a:custGeom>
              <a:rect b="b" l="l" r="r" t="t"/>
              <a:pathLst>
                <a:path extrusionOk="0" h="25878" w="25879">
                  <a:moveTo>
                    <a:pt x="24220" y="1"/>
                  </a:moveTo>
                  <a:lnTo>
                    <a:pt x="0" y="24221"/>
                  </a:lnTo>
                  <a:cubicBezTo>
                    <a:pt x="46" y="24774"/>
                    <a:pt x="111" y="25327"/>
                    <a:pt x="197" y="25877"/>
                  </a:cubicBezTo>
                  <a:lnTo>
                    <a:pt x="25878" y="197"/>
                  </a:lnTo>
                  <a:cubicBezTo>
                    <a:pt x="25328" y="111"/>
                    <a:pt x="24775" y="45"/>
                    <a:pt x="242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2"/>
            <p:cNvSpPr/>
            <p:nvPr/>
          </p:nvSpPr>
          <p:spPr>
            <a:xfrm>
              <a:off x="260500" y="2212175"/>
              <a:ext cx="735575" cy="735575"/>
            </a:xfrm>
            <a:custGeom>
              <a:rect b="b" l="l" r="r" t="t"/>
              <a:pathLst>
                <a:path extrusionOk="0" h="29423" w="29423">
                  <a:moveTo>
                    <a:pt x="28037" y="0"/>
                  </a:moveTo>
                  <a:lnTo>
                    <a:pt x="1" y="28036"/>
                  </a:lnTo>
                  <a:cubicBezTo>
                    <a:pt x="143" y="28502"/>
                    <a:pt x="298" y="28964"/>
                    <a:pt x="470" y="29423"/>
                  </a:cubicBezTo>
                  <a:lnTo>
                    <a:pt x="29422" y="471"/>
                  </a:lnTo>
                  <a:cubicBezTo>
                    <a:pt x="28965" y="299"/>
                    <a:pt x="28503" y="142"/>
                    <a:pt x="280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2"/>
            <p:cNvSpPr/>
            <p:nvPr/>
          </p:nvSpPr>
          <p:spPr>
            <a:xfrm>
              <a:off x="301425" y="2253075"/>
              <a:ext cx="788775" cy="788825"/>
            </a:xfrm>
            <a:custGeom>
              <a:rect b="b" l="l" r="r" t="t"/>
              <a:pathLst>
                <a:path extrusionOk="0" h="31553" w="31551">
                  <a:moveTo>
                    <a:pt x="30370" y="1"/>
                  </a:moveTo>
                  <a:lnTo>
                    <a:pt x="0" y="30371"/>
                  </a:lnTo>
                  <a:cubicBezTo>
                    <a:pt x="211" y="30770"/>
                    <a:pt x="436" y="31164"/>
                    <a:pt x="675" y="31552"/>
                  </a:cubicBezTo>
                  <a:lnTo>
                    <a:pt x="31551" y="675"/>
                  </a:lnTo>
                  <a:cubicBezTo>
                    <a:pt x="31163" y="437"/>
                    <a:pt x="30770" y="213"/>
                    <a:pt x="303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2"/>
            <p:cNvSpPr/>
            <p:nvPr/>
          </p:nvSpPr>
          <p:spPr>
            <a:xfrm>
              <a:off x="356800" y="2308450"/>
              <a:ext cx="813925" cy="813925"/>
            </a:xfrm>
            <a:custGeom>
              <a:rect b="b" l="l" r="r" t="t"/>
              <a:pathLst>
                <a:path extrusionOk="0" h="32557" w="32557">
                  <a:moveTo>
                    <a:pt x="31547" y="1"/>
                  </a:moveTo>
                  <a:lnTo>
                    <a:pt x="0" y="31549"/>
                  </a:lnTo>
                  <a:cubicBezTo>
                    <a:pt x="270" y="31890"/>
                    <a:pt x="552" y="32227"/>
                    <a:pt x="846" y="32556"/>
                  </a:cubicBezTo>
                  <a:lnTo>
                    <a:pt x="32556" y="848"/>
                  </a:lnTo>
                  <a:cubicBezTo>
                    <a:pt x="32226" y="554"/>
                    <a:pt x="31890" y="272"/>
                    <a:pt x="31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2"/>
            <p:cNvSpPr/>
            <p:nvPr/>
          </p:nvSpPr>
          <p:spPr>
            <a:xfrm>
              <a:off x="424825" y="2376525"/>
              <a:ext cx="813925" cy="813925"/>
            </a:xfrm>
            <a:custGeom>
              <a:rect b="b" l="l" r="r" t="t"/>
              <a:pathLst>
                <a:path extrusionOk="0" h="32557" w="32557">
                  <a:moveTo>
                    <a:pt x="31711" y="1"/>
                  </a:moveTo>
                  <a:lnTo>
                    <a:pt x="1" y="31709"/>
                  </a:lnTo>
                  <a:cubicBezTo>
                    <a:pt x="331" y="32003"/>
                    <a:pt x="667" y="32286"/>
                    <a:pt x="1010" y="32556"/>
                  </a:cubicBezTo>
                  <a:lnTo>
                    <a:pt x="32557" y="1010"/>
                  </a:lnTo>
                  <a:cubicBezTo>
                    <a:pt x="32287" y="667"/>
                    <a:pt x="32005" y="330"/>
                    <a:pt x="31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2"/>
            <p:cNvSpPr/>
            <p:nvPr/>
          </p:nvSpPr>
          <p:spPr>
            <a:xfrm>
              <a:off x="505350" y="2457000"/>
              <a:ext cx="788775" cy="788875"/>
            </a:xfrm>
            <a:custGeom>
              <a:rect b="b" l="l" r="r" t="t"/>
              <a:pathLst>
                <a:path extrusionOk="0" h="31555" w="31551">
                  <a:moveTo>
                    <a:pt x="30878" y="1"/>
                  </a:moveTo>
                  <a:lnTo>
                    <a:pt x="0" y="30879"/>
                  </a:lnTo>
                  <a:cubicBezTo>
                    <a:pt x="388" y="31116"/>
                    <a:pt x="782" y="31340"/>
                    <a:pt x="1181" y="31554"/>
                  </a:cubicBezTo>
                  <a:lnTo>
                    <a:pt x="31551" y="1182"/>
                  </a:lnTo>
                  <a:cubicBezTo>
                    <a:pt x="31340" y="783"/>
                    <a:pt x="31116" y="389"/>
                    <a:pt x="30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2"/>
            <p:cNvSpPr/>
            <p:nvPr/>
          </p:nvSpPr>
          <p:spPr>
            <a:xfrm>
              <a:off x="599500" y="2551175"/>
              <a:ext cx="735550" cy="735550"/>
            </a:xfrm>
            <a:custGeom>
              <a:rect b="b" l="l" r="r" t="t"/>
              <a:pathLst>
                <a:path extrusionOk="0" h="29422" w="29422">
                  <a:moveTo>
                    <a:pt x="28952" y="1"/>
                  </a:moveTo>
                  <a:lnTo>
                    <a:pt x="0" y="28953"/>
                  </a:lnTo>
                  <a:cubicBezTo>
                    <a:pt x="457" y="29125"/>
                    <a:pt x="919" y="29282"/>
                    <a:pt x="1385" y="29422"/>
                  </a:cubicBezTo>
                  <a:lnTo>
                    <a:pt x="29421" y="1386"/>
                  </a:lnTo>
                  <a:cubicBezTo>
                    <a:pt x="29281" y="920"/>
                    <a:pt x="29124" y="458"/>
                    <a:pt x="28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2"/>
            <p:cNvSpPr/>
            <p:nvPr/>
          </p:nvSpPr>
          <p:spPr>
            <a:xfrm>
              <a:off x="710450" y="2662150"/>
              <a:ext cx="647000" cy="646975"/>
            </a:xfrm>
            <a:custGeom>
              <a:rect b="b" l="l" r="r" t="t"/>
              <a:pathLst>
                <a:path extrusionOk="0" h="25879" w="25880">
                  <a:moveTo>
                    <a:pt x="25682" y="1"/>
                  </a:moveTo>
                  <a:lnTo>
                    <a:pt x="1" y="25681"/>
                  </a:lnTo>
                  <a:cubicBezTo>
                    <a:pt x="552" y="25767"/>
                    <a:pt x="1104" y="25833"/>
                    <a:pt x="1659" y="25879"/>
                  </a:cubicBezTo>
                  <a:lnTo>
                    <a:pt x="25879" y="1659"/>
                  </a:lnTo>
                  <a:cubicBezTo>
                    <a:pt x="25834" y="1104"/>
                    <a:pt x="25768" y="551"/>
                    <a:pt x="256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2"/>
            <p:cNvSpPr/>
            <p:nvPr/>
          </p:nvSpPr>
          <p:spPr>
            <a:xfrm>
              <a:off x="845925" y="2797575"/>
              <a:ext cx="511350" cy="511350"/>
            </a:xfrm>
            <a:custGeom>
              <a:rect b="b" l="l" r="r" t="t"/>
              <a:pathLst>
                <a:path extrusionOk="0" h="20454" w="20454">
                  <a:moveTo>
                    <a:pt x="20453" y="1"/>
                  </a:moveTo>
                  <a:lnTo>
                    <a:pt x="1" y="20453"/>
                  </a:lnTo>
                  <a:cubicBezTo>
                    <a:pt x="718" y="20391"/>
                    <a:pt x="1431" y="20297"/>
                    <a:pt x="2142" y="20167"/>
                  </a:cubicBezTo>
                  <a:lnTo>
                    <a:pt x="20165" y="2142"/>
                  </a:lnTo>
                  <a:cubicBezTo>
                    <a:pt x="20295" y="1433"/>
                    <a:pt x="20391" y="720"/>
                    <a:pt x="20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2"/>
            <p:cNvSpPr/>
            <p:nvPr/>
          </p:nvSpPr>
          <p:spPr>
            <a:xfrm>
              <a:off x="1037700" y="2989400"/>
              <a:ext cx="267950" cy="267900"/>
            </a:xfrm>
            <a:custGeom>
              <a:rect b="b" l="l" r="r" t="t"/>
              <a:pathLst>
                <a:path extrusionOk="0" h="10716" w="10718">
                  <a:moveTo>
                    <a:pt x="10717" y="1"/>
                  </a:moveTo>
                  <a:lnTo>
                    <a:pt x="1" y="10715"/>
                  </a:lnTo>
                  <a:cubicBezTo>
                    <a:pt x="4703" y="8488"/>
                    <a:pt x="8489" y="4703"/>
                    <a:pt x="107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32"/>
          <p:cNvGrpSpPr/>
          <p:nvPr/>
        </p:nvGrpSpPr>
        <p:grpSpPr>
          <a:xfrm flipH="1">
            <a:off x="8488025" y="2517525"/>
            <a:ext cx="1320350" cy="1313405"/>
            <a:chOff x="3966050" y="1420800"/>
            <a:chExt cx="1320350" cy="1313405"/>
          </a:xfrm>
        </p:grpSpPr>
        <p:sp>
          <p:nvSpPr>
            <p:cNvPr id="574" name="Google Shape;574;p32"/>
            <p:cNvSpPr/>
            <p:nvPr/>
          </p:nvSpPr>
          <p:spPr>
            <a:xfrm>
              <a:off x="3966050" y="1420800"/>
              <a:ext cx="1195644" cy="1188699"/>
            </a:xfrm>
            <a:custGeom>
              <a:rect b="b" l="l" r="r" t="t"/>
              <a:pathLst>
                <a:path extrusionOk="0" h="27728" w="27890">
                  <a:moveTo>
                    <a:pt x="27492" y="1"/>
                  </a:moveTo>
                  <a:cubicBezTo>
                    <a:pt x="27319" y="1"/>
                    <a:pt x="27107" y="98"/>
                    <a:pt x="26931" y="274"/>
                  </a:cubicBezTo>
                  <a:lnTo>
                    <a:pt x="355" y="26852"/>
                  </a:lnTo>
                  <a:cubicBezTo>
                    <a:pt x="85" y="27122"/>
                    <a:pt x="0" y="27477"/>
                    <a:pt x="167" y="27642"/>
                  </a:cubicBezTo>
                  <a:cubicBezTo>
                    <a:pt x="225" y="27700"/>
                    <a:pt x="305" y="27728"/>
                    <a:pt x="397" y="27728"/>
                  </a:cubicBezTo>
                  <a:cubicBezTo>
                    <a:pt x="569" y="27728"/>
                    <a:pt x="781" y="27631"/>
                    <a:pt x="957" y="27455"/>
                  </a:cubicBezTo>
                  <a:lnTo>
                    <a:pt x="27535" y="876"/>
                  </a:lnTo>
                  <a:cubicBezTo>
                    <a:pt x="27805" y="606"/>
                    <a:pt x="27890" y="252"/>
                    <a:pt x="27723" y="87"/>
                  </a:cubicBezTo>
                  <a:cubicBezTo>
                    <a:pt x="27664" y="29"/>
                    <a:pt x="27584" y="1"/>
                    <a:pt x="274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2"/>
            <p:cNvSpPr/>
            <p:nvPr/>
          </p:nvSpPr>
          <p:spPr>
            <a:xfrm>
              <a:off x="4028382" y="1483174"/>
              <a:ext cx="1195644" cy="1188656"/>
            </a:xfrm>
            <a:custGeom>
              <a:rect b="b" l="l" r="r" t="t"/>
              <a:pathLst>
                <a:path extrusionOk="0" h="27727" w="27890">
                  <a:moveTo>
                    <a:pt x="27492" y="0"/>
                  </a:moveTo>
                  <a:cubicBezTo>
                    <a:pt x="27319" y="0"/>
                    <a:pt x="27108" y="97"/>
                    <a:pt x="26932" y="273"/>
                  </a:cubicBezTo>
                  <a:lnTo>
                    <a:pt x="355" y="26850"/>
                  </a:lnTo>
                  <a:cubicBezTo>
                    <a:pt x="85" y="27122"/>
                    <a:pt x="1" y="27474"/>
                    <a:pt x="168" y="27641"/>
                  </a:cubicBezTo>
                  <a:cubicBezTo>
                    <a:pt x="225" y="27699"/>
                    <a:pt x="306" y="27727"/>
                    <a:pt x="397" y="27727"/>
                  </a:cubicBezTo>
                  <a:cubicBezTo>
                    <a:pt x="569" y="27727"/>
                    <a:pt x="781" y="27630"/>
                    <a:pt x="957" y="27454"/>
                  </a:cubicBezTo>
                  <a:lnTo>
                    <a:pt x="27536" y="876"/>
                  </a:lnTo>
                  <a:cubicBezTo>
                    <a:pt x="27806" y="606"/>
                    <a:pt x="27890" y="251"/>
                    <a:pt x="27723" y="86"/>
                  </a:cubicBezTo>
                  <a:cubicBezTo>
                    <a:pt x="27665" y="28"/>
                    <a:pt x="27584" y="0"/>
                    <a:pt x="27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2"/>
            <p:cNvSpPr/>
            <p:nvPr/>
          </p:nvSpPr>
          <p:spPr>
            <a:xfrm>
              <a:off x="4090713" y="1545506"/>
              <a:ext cx="1195687" cy="1188699"/>
            </a:xfrm>
            <a:custGeom>
              <a:rect b="b" l="l" r="r" t="t"/>
              <a:pathLst>
                <a:path extrusionOk="0" h="27728" w="27891">
                  <a:moveTo>
                    <a:pt x="27492" y="0"/>
                  </a:moveTo>
                  <a:cubicBezTo>
                    <a:pt x="27320" y="0"/>
                    <a:pt x="27108" y="98"/>
                    <a:pt x="26932" y="273"/>
                  </a:cubicBezTo>
                  <a:lnTo>
                    <a:pt x="355" y="26850"/>
                  </a:lnTo>
                  <a:cubicBezTo>
                    <a:pt x="85" y="27122"/>
                    <a:pt x="1" y="27474"/>
                    <a:pt x="168" y="27641"/>
                  </a:cubicBezTo>
                  <a:cubicBezTo>
                    <a:pt x="225" y="27700"/>
                    <a:pt x="306" y="27727"/>
                    <a:pt x="398" y="27727"/>
                  </a:cubicBezTo>
                  <a:cubicBezTo>
                    <a:pt x="570" y="27727"/>
                    <a:pt x="781" y="27630"/>
                    <a:pt x="957" y="27454"/>
                  </a:cubicBezTo>
                  <a:lnTo>
                    <a:pt x="27536" y="876"/>
                  </a:lnTo>
                  <a:cubicBezTo>
                    <a:pt x="27806" y="606"/>
                    <a:pt x="27890" y="252"/>
                    <a:pt x="27723" y="86"/>
                  </a:cubicBezTo>
                  <a:cubicBezTo>
                    <a:pt x="27665" y="28"/>
                    <a:pt x="27584" y="0"/>
                    <a:pt x="27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77" name="Google Shape;577;p32"/>
          <p:cNvPicPr preferRelativeResize="0"/>
          <p:nvPr/>
        </p:nvPicPr>
        <p:blipFill rotWithShape="1">
          <a:blip r:embed="rId3">
            <a:alphaModFix/>
          </a:blip>
          <a:srcRect b="0" l="592" r="592" t="0"/>
          <a:stretch/>
        </p:blipFill>
        <p:spPr>
          <a:xfrm>
            <a:off x="489175" y="1021625"/>
            <a:ext cx="2620500" cy="2598900"/>
          </a:xfrm>
          <a:prstGeom prst="ellipse">
            <a:avLst/>
          </a:prstGeom>
          <a:noFill/>
          <a:ln>
            <a:noFill/>
          </a:ln>
        </p:spPr>
      </p:pic>
      <p:sp>
        <p:nvSpPr>
          <p:cNvPr id="578" name="Google Shape;578;p32"/>
          <p:cNvSpPr txBox="1"/>
          <p:nvPr/>
        </p:nvSpPr>
        <p:spPr>
          <a:xfrm>
            <a:off x="3187600" y="1501750"/>
            <a:ext cx="42390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Raleway Thin"/>
                <a:ea typeface="Raleway Thin"/>
                <a:cs typeface="Raleway Thin"/>
                <a:sym typeface="Raleway Thin"/>
              </a:rPr>
              <a:t>Hi all! I am currently a sophomore in the Jenny Hunter Honors program and on the pre-medicine track, I’m pursuing a double major in Neuroscience and Chinese Language along with a minor in Public Health. From my experience in a research lab, I’ve found Journal Club discussions to be very informative and it gives the opportunity to grow knowledge in different fields beyond the research one is doing. We created this interactive platform for students to be able to grow their scientific literature appraisal skills and to be able to present on research they’re interested in as well. </a:t>
            </a:r>
            <a:r>
              <a:rPr lang="en" sz="1200">
                <a:solidFill>
                  <a:srgbClr val="9FC5E8"/>
                </a:solidFill>
                <a:latin typeface="Raleway Thin"/>
                <a:ea typeface="Raleway Thin"/>
                <a:cs typeface="Raleway Thin"/>
                <a:sym typeface="Raleway Thin"/>
              </a:rPr>
              <a:t>We hope to make this club about you! </a:t>
            </a:r>
            <a:r>
              <a:rPr lang="en" sz="1200">
                <a:solidFill>
                  <a:schemeClr val="dk1"/>
                </a:solidFill>
                <a:latin typeface="Raleway Thin"/>
                <a:ea typeface="Raleway Thin"/>
                <a:cs typeface="Raleway Thin"/>
                <a:sym typeface="Raleway Thin"/>
              </a:rPr>
              <a:t>Our mission is to cultivate everyone’s </a:t>
            </a:r>
            <a:r>
              <a:rPr lang="en" sz="1200">
                <a:solidFill>
                  <a:schemeClr val="dk1"/>
                </a:solidFill>
                <a:latin typeface="Raleway Thin"/>
                <a:ea typeface="Raleway Thin"/>
                <a:cs typeface="Raleway Thin"/>
                <a:sym typeface="Raleway Thin"/>
              </a:rPr>
              <a:t>intellectual</a:t>
            </a:r>
            <a:r>
              <a:rPr lang="en" sz="1200">
                <a:solidFill>
                  <a:schemeClr val="dk1"/>
                </a:solidFill>
                <a:latin typeface="Raleway Thin"/>
                <a:ea typeface="Raleway Thin"/>
                <a:cs typeface="Raleway Thin"/>
                <a:sym typeface="Raleway Thin"/>
              </a:rPr>
              <a:t> curiosity in research in a way that can help grow your future </a:t>
            </a:r>
            <a:r>
              <a:rPr lang="en" sz="1200">
                <a:solidFill>
                  <a:schemeClr val="dk1"/>
                </a:solidFill>
                <a:latin typeface="Raleway Thin"/>
                <a:ea typeface="Raleway Thin"/>
                <a:cs typeface="Raleway Thin"/>
                <a:sym typeface="Raleway Thin"/>
              </a:rPr>
              <a:t>endeavours</a:t>
            </a:r>
            <a:r>
              <a:rPr lang="en" sz="1200">
                <a:solidFill>
                  <a:schemeClr val="dk1"/>
                </a:solidFill>
                <a:latin typeface="Raleway Thin"/>
                <a:ea typeface="Raleway Thin"/>
                <a:cs typeface="Raleway Thin"/>
                <a:sym typeface="Raleway Thin"/>
              </a:rPr>
              <a:t>!</a:t>
            </a:r>
            <a:endParaRPr sz="1200">
              <a:solidFill>
                <a:schemeClr val="dk1"/>
              </a:solidFill>
              <a:latin typeface="Raleway Thin"/>
              <a:ea typeface="Raleway Thin"/>
              <a:cs typeface="Raleway Thin"/>
              <a:sym typeface="Raleway Thi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33"/>
          <p:cNvSpPr txBox="1"/>
          <p:nvPr>
            <p:ph type="ctrTitle"/>
          </p:nvPr>
        </p:nvSpPr>
        <p:spPr>
          <a:xfrm>
            <a:off x="3816325" y="2017350"/>
            <a:ext cx="4245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 into research</a:t>
            </a:r>
            <a:endParaRPr/>
          </a:p>
        </p:txBody>
      </p:sp>
      <p:sp>
        <p:nvSpPr>
          <p:cNvPr id="584" name="Google Shape;584;p33"/>
          <p:cNvSpPr txBox="1"/>
          <p:nvPr>
            <p:ph idx="1" type="subTitle"/>
          </p:nvPr>
        </p:nvSpPr>
        <p:spPr>
          <a:xfrm>
            <a:off x="3816325" y="2551675"/>
            <a:ext cx="35028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research and the role of this club.</a:t>
            </a:r>
            <a:endParaRPr/>
          </a:p>
        </p:txBody>
      </p:sp>
      <p:sp>
        <p:nvSpPr>
          <p:cNvPr id="585" name="Google Shape;585;p33"/>
          <p:cNvSpPr txBox="1"/>
          <p:nvPr>
            <p:ph idx="2" type="title"/>
          </p:nvPr>
        </p:nvSpPr>
        <p:spPr>
          <a:xfrm>
            <a:off x="1531475" y="2017344"/>
            <a:ext cx="1753800" cy="88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cxnSp>
        <p:nvCxnSpPr>
          <p:cNvPr id="586" name="Google Shape;586;p33"/>
          <p:cNvCxnSpPr/>
          <p:nvPr/>
        </p:nvCxnSpPr>
        <p:spPr>
          <a:xfrm>
            <a:off x="3450475" y="1741645"/>
            <a:ext cx="0" cy="1439700"/>
          </a:xfrm>
          <a:prstGeom prst="straightConnector1">
            <a:avLst/>
          </a:prstGeom>
          <a:noFill/>
          <a:ln cap="flat" cmpd="sng" w="19050">
            <a:solidFill>
              <a:schemeClr val="accent2"/>
            </a:solidFill>
            <a:prstDash val="solid"/>
            <a:round/>
            <a:headEnd len="med" w="med" type="none"/>
            <a:tailEnd len="med" w="med" type="none"/>
          </a:ln>
        </p:spPr>
      </p:cxnSp>
      <p:sp>
        <p:nvSpPr>
          <p:cNvPr id="587" name="Google Shape;587;p33"/>
          <p:cNvSpPr/>
          <p:nvPr/>
        </p:nvSpPr>
        <p:spPr>
          <a:xfrm>
            <a:off x="-799125" y="-1576925"/>
            <a:ext cx="3502800" cy="3502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3"/>
          <p:cNvSpPr/>
          <p:nvPr/>
        </p:nvSpPr>
        <p:spPr>
          <a:xfrm>
            <a:off x="6785350" y="3269925"/>
            <a:ext cx="3502800" cy="3502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 name="Google Shape;589;p33"/>
          <p:cNvGrpSpPr/>
          <p:nvPr/>
        </p:nvGrpSpPr>
        <p:grpSpPr>
          <a:xfrm>
            <a:off x="1995506" y="-713429"/>
            <a:ext cx="1227358" cy="1253431"/>
            <a:chOff x="441625" y="885600"/>
            <a:chExt cx="1100375" cy="1123750"/>
          </a:xfrm>
        </p:grpSpPr>
        <p:sp>
          <p:nvSpPr>
            <p:cNvPr id="590" name="Google Shape;590;p33"/>
            <p:cNvSpPr/>
            <p:nvPr/>
          </p:nvSpPr>
          <p:spPr>
            <a:xfrm>
              <a:off x="891050" y="890200"/>
              <a:ext cx="29600" cy="9950"/>
            </a:xfrm>
            <a:custGeom>
              <a:rect b="b" l="l" r="r" t="t"/>
              <a:pathLst>
                <a:path extrusionOk="0" h="398" w="1184">
                  <a:moveTo>
                    <a:pt x="1184" y="1"/>
                  </a:moveTo>
                  <a:lnTo>
                    <a:pt x="1184" y="1"/>
                  </a:lnTo>
                  <a:cubicBezTo>
                    <a:pt x="785" y="51"/>
                    <a:pt x="391" y="112"/>
                    <a:pt x="1" y="185"/>
                  </a:cubicBezTo>
                  <a:cubicBezTo>
                    <a:pt x="148" y="329"/>
                    <a:pt x="336" y="398"/>
                    <a:pt x="521" y="398"/>
                  </a:cubicBezTo>
                  <a:cubicBezTo>
                    <a:pt x="785" y="398"/>
                    <a:pt x="1046" y="259"/>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a:off x="974350" y="885600"/>
              <a:ext cx="36425" cy="14550"/>
            </a:xfrm>
            <a:custGeom>
              <a:rect b="b" l="l" r="r" t="t"/>
              <a:pathLst>
                <a:path extrusionOk="0" h="582" w="1457">
                  <a:moveTo>
                    <a:pt x="730" y="1"/>
                  </a:moveTo>
                  <a:cubicBezTo>
                    <a:pt x="485" y="1"/>
                    <a:pt x="244" y="6"/>
                    <a:pt x="1" y="14"/>
                  </a:cubicBezTo>
                  <a:cubicBezTo>
                    <a:pt x="85" y="347"/>
                    <a:pt x="386" y="581"/>
                    <a:pt x="730" y="581"/>
                  </a:cubicBezTo>
                  <a:cubicBezTo>
                    <a:pt x="1072" y="581"/>
                    <a:pt x="1373" y="347"/>
                    <a:pt x="1457" y="14"/>
                  </a:cubicBezTo>
                  <a:cubicBezTo>
                    <a:pt x="1214" y="6"/>
                    <a:pt x="973" y="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a:off x="1064500" y="890150"/>
              <a:ext cx="29625" cy="10000"/>
            </a:xfrm>
            <a:custGeom>
              <a:rect b="b" l="l" r="r" t="t"/>
              <a:pathLst>
                <a:path extrusionOk="0" h="400" w="1185">
                  <a:moveTo>
                    <a:pt x="0" y="1"/>
                  </a:moveTo>
                  <a:lnTo>
                    <a:pt x="0" y="1"/>
                  </a:lnTo>
                  <a:cubicBezTo>
                    <a:pt x="130" y="246"/>
                    <a:pt x="383" y="399"/>
                    <a:pt x="660" y="399"/>
                  </a:cubicBezTo>
                  <a:cubicBezTo>
                    <a:pt x="856" y="399"/>
                    <a:pt x="1045" y="322"/>
                    <a:pt x="1185" y="185"/>
                  </a:cubicBezTo>
                  <a:cubicBezTo>
                    <a:pt x="793" y="114"/>
                    <a:pt x="398" y="5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3"/>
            <p:cNvSpPr/>
            <p:nvPr/>
          </p:nvSpPr>
          <p:spPr>
            <a:xfrm>
              <a:off x="706950" y="956800"/>
              <a:ext cx="39175" cy="37725"/>
            </a:xfrm>
            <a:custGeom>
              <a:rect b="b" l="l" r="r" t="t"/>
              <a:pathLst>
                <a:path extrusionOk="0" h="1509" w="1567">
                  <a:moveTo>
                    <a:pt x="812" y="1"/>
                  </a:moveTo>
                  <a:cubicBezTo>
                    <a:pt x="509" y="1"/>
                    <a:pt x="234"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7954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8" y="1508"/>
                    <a:pt x="815" y="1508"/>
                  </a:cubicBezTo>
                  <a:cubicBezTo>
                    <a:pt x="911" y="1508"/>
                    <a:pt x="1008" y="1490"/>
                    <a:pt x="1101"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a:off x="883800" y="956800"/>
              <a:ext cx="39175" cy="37725"/>
            </a:xfrm>
            <a:custGeom>
              <a:rect b="b" l="l" r="r" t="t"/>
              <a:pathLst>
                <a:path extrusionOk="0" h="1509" w="1567">
                  <a:moveTo>
                    <a:pt x="814" y="1"/>
                  </a:moveTo>
                  <a:cubicBezTo>
                    <a:pt x="509" y="1"/>
                    <a:pt x="234" y="184"/>
                    <a:pt x="117" y="466"/>
                  </a:cubicBezTo>
                  <a:cubicBezTo>
                    <a:pt x="1" y="748"/>
                    <a:pt x="65" y="1072"/>
                    <a:pt x="281" y="1288"/>
                  </a:cubicBezTo>
                  <a:cubicBezTo>
                    <a:pt x="426" y="1432"/>
                    <a:pt x="619" y="1508"/>
                    <a:pt x="816" y="1508"/>
                  </a:cubicBezTo>
                  <a:cubicBezTo>
                    <a:pt x="912" y="1508"/>
                    <a:pt x="1010" y="1490"/>
                    <a:pt x="1102"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97225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1060700" y="956800"/>
              <a:ext cx="39175" cy="37725"/>
            </a:xfrm>
            <a:custGeom>
              <a:rect b="b" l="l" r="r" t="t"/>
              <a:pathLst>
                <a:path extrusionOk="0" h="1509" w="1567">
                  <a:moveTo>
                    <a:pt x="812" y="1"/>
                  </a:moveTo>
                  <a:cubicBezTo>
                    <a:pt x="508" y="1"/>
                    <a:pt x="233" y="184"/>
                    <a:pt x="117" y="466"/>
                  </a:cubicBezTo>
                  <a:cubicBezTo>
                    <a:pt x="0" y="748"/>
                    <a:pt x="65" y="1072"/>
                    <a:pt x="279" y="1288"/>
                  </a:cubicBezTo>
                  <a:cubicBezTo>
                    <a:pt x="424" y="1432"/>
                    <a:pt x="617" y="1508"/>
                    <a:pt x="814" y="1508"/>
                  </a:cubicBezTo>
                  <a:cubicBezTo>
                    <a:pt x="910" y="1508"/>
                    <a:pt x="1008" y="1490"/>
                    <a:pt x="1100" y="1451"/>
                  </a:cubicBezTo>
                  <a:cubicBezTo>
                    <a:pt x="1382" y="1333"/>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11491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5" y="1432"/>
                    <a:pt x="619" y="1508"/>
                    <a:pt x="815" y="1508"/>
                  </a:cubicBezTo>
                  <a:cubicBezTo>
                    <a:pt x="912" y="1508"/>
                    <a:pt x="1009" y="1490"/>
                    <a:pt x="1102" y="1451"/>
                  </a:cubicBezTo>
                  <a:cubicBezTo>
                    <a:pt x="1384"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1237550" y="956800"/>
              <a:ext cx="39175" cy="37725"/>
            </a:xfrm>
            <a:custGeom>
              <a:rect b="b" l="l" r="r" t="t"/>
              <a:pathLst>
                <a:path extrusionOk="0" h="1509" w="1567">
                  <a:moveTo>
                    <a:pt x="814" y="1"/>
                  </a:moveTo>
                  <a:cubicBezTo>
                    <a:pt x="508" y="1"/>
                    <a:pt x="233" y="184"/>
                    <a:pt x="117" y="466"/>
                  </a:cubicBezTo>
                  <a:cubicBezTo>
                    <a:pt x="0" y="748"/>
                    <a:pt x="65" y="1072"/>
                    <a:pt x="280" y="1288"/>
                  </a:cubicBezTo>
                  <a:cubicBezTo>
                    <a:pt x="425" y="1432"/>
                    <a:pt x="619" y="1508"/>
                    <a:pt x="815" y="1508"/>
                  </a:cubicBezTo>
                  <a:cubicBezTo>
                    <a:pt x="911" y="1508"/>
                    <a:pt x="1008" y="1490"/>
                    <a:pt x="1100"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6185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50"/>
                  </a:cubicBezTo>
                  <a:cubicBezTo>
                    <a:pt x="1383" y="1333"/>
                    <a:pt x="1567" y="1058"/>
                    <a:pt x="1567" y="753"/>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706950" y="10512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7954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8838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a:off x="972250" y="10512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3"/>
            <p:cNvSpPr/>
            <p:nvPr/>
          </p:nvSpPr>
          <p:spPr>
            <a:xfrm>
              <a:off x="1060700" y="10512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3"/>
            <p:cNvSpPr/>
            <p:nvPr/>
          </p:nvSpPr>
          <p:spPr>
            <a:xfrm>
              <a:off x="11491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1237550" y="10512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1326000" y="10512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50"/>
                  </a:cubicBezTo>
                  <a:cubicBezTo>
                    <a:pt x="1382" y="1333"/>
                    <a:pt x="1566" y="1058"/>
                    <a:pt x="1566" y="753"/>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a:off x="530075" y="1145550"/>
              <a:ext cx="39150" cy="37675"/>
            </a:xfrm>
            <a:custGeom>
              <a:rect b="b" l="l" r="r" t="t"/>
              <a:pathLst>
                <a:path extrusionOk="0" h="1507" w="1566">
                  <a:moveTo>
                    <a:pt x="813" y="0"/>
                  </a:moveTo>
                  <a:cubicBezTo>
                    <a:pt x="508" y="0"/>
                    <a:pt x="233" y="184"/>
                    <a:pt x="116" y="466"/>
                  </a:cubicBezTo>
                  <a:cubicBezTo>
                    <a:pt x="0" y="748"/>
                    <a:pt x="64" y="1072"/>
                    <a:pt x="280" y="1286"/>
                  </a:cubicBezTo>
                  <a:cubicBezTo>
                    <a:pt x="425" y="1430"/>
                    <a:pt x="617" y="1507"/>
                    <a:pt x="813" y="1507"/>
                  </a:cubicBezTo>
                  <a:cubicBezTo>
                    <a:pt x="911" y="1507"/>
                    <a:pt x="1008" y="1488"/>
                    <a:pt x="1102" y="1450"/>
                  </a:cubicBezTo>
                  <a:cubicBezTo>
                    <a:pt x="1382" y="1333"/>
                    <a:pt x="1566" y="1058"/>
                    <a:pt x="1566" y="754"/>
                  </a:cubicBezTo>
                  <a:cubicBezTo>
                    <a:pt x="1566" y="338"/>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3"/>
            <p:cNvSpPr/>
            <p:nvPr/>
          </p:nvSpPr>
          <p:spPr>
            <a:xfrm>
              <a:off x="6185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4" y="1430"/>
                    <a:pt x="617" y="1507"/>
                    <a:pt x="813" y="1507"/>
                  </a:cubicBezTo>
                  <a:cubicBezTo>
                    <a:pt x="910" y="1507"/>
                    <a:pt x="1008" y="1488"/>
                    <a:pt x="1101" y="1450"/>
                  </a:cubicBezTo>
                  <a:cubicBezTo>
                    <a:pt x="1383" y="1333"/>
                    <a:pt x="1567" y="1058"/>
                    <a:pt x="1567" y="754"/>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706950" y="1145550"/>
              <a:ext cx="39175" cy="37675"/>
            </a:xfrm>
            <a:custGeom>
              <a:rect b="b" l="l" r="r" t="t"/>
              <a:pathLst>
                <a:path extrusionOk="0" h="1507" w="1567">
                  <a:moveTo>
                    <a:pt x="812" y="0"/>
                  </a:moveTo>
                  <a:cubicBezTo>
                    <a:pt x="509" y="0"/>
                    <a:pt x="234" y="184"/>
                    <a:pt x="117" y="466"/>
                  </a:cubicBezTo>
                  <a:cubicBezTo>
                    <a:pt x="1" y="748"/>
                    <a:pt x="65" y="1072"/>
                    <a:pt x="281" y="1286"/>
                  </a:cubicBezTo>
                  <a:cubicBezTo>
                    <a:pt x="424" y="1430"/>
                    <a:pt x="616" y="1507"/>
                    <a:pt x="812" y="1507"/>
                  </a:cubicBezTo>
                  <a:cubicBezTo>
                    <a:pt x="910" y="1507"/>
                    <a:pt x="1007" y="1488"/>
                    <a:pt x="1101"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7954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7" y="1507"/>
                    <a:pt x="813" y="1507"/>
                  </a:cubicBezTo>
                  <a:cubicBezTo>
                    <a:pt x="910" y="1507"/>
                    <a:pt x="1008"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8838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5" y="1430"/>
                    <a:pt x="618" y="1507"/>
                    <a:pt x="814" y="1507"/>
                  </a:cubicBezTo>
                  <a:cubicBezTo>
                    <a:pt x="911" y="1507"/>
                    <a:pt x="1009" y="1488"/>
                    <a:pt x="1102"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97225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6" y="1507"/>
                    <a:pt x="812" y="1507"/>
                  </a:cubicBezTo>
                  <a:cubicBezTo>
                    <a:pt x="909" y="1507"/>
                    <a:pt x="1007"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1060700" y="1145550"/>
              <a:ext cx="39175" cy="37675"/>
            </a:xfrm>
            <a:custGeom>
              <a:rect b="b" l="l" r="r" t="t"/>
              <a:pathLst>
                <a:path extrusionOk="0" h="1507" w="1567">
                  <a:moveTo>
                    <a:pt x="812" y="0"/>
                  </a:moveTo>
                  <a:cubicBezTo>
                    <a:pt x="508" y="0"/>
                    <a:pt x="233" y="184"/>
                    <a:pt x="117" y="466"/>
                  </a:cubicBezTo>
                  <a:cubicBezTo>
                    <a:pt x="0" y="748"/>
                    <a:pt x="65" y="1072"/>
                    <a:pt x="279" y="1286"/>
                  </a:cubicBezTo>
                  <a:cubicBezTo>
                    <a:pt x="423" y="1430"/>
                    <a:pt x="616" y="1507"/>
                    <a:pt x="812" y="1507"/>
                  </a:cubicBezTo>
                  <a:cubicBezTo>
                    <a:pt x="909" y="1507"/>
                    <a:pt x="1007" y="1488"/>
                    <a:pt x="1100"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11491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5" y="1430"/>
                    <a:pt x="618" y="1507"/>
                    <a:pt x="814" y="1507"/>
                  </a:cubicBezTo>
                  <a:cubicBezTo>
                    <a:pt x="911" y="1507"/>
                    <a:pt x="1009" y="1488"/>
                    <a:pt x="1102" y="1450"/>
                  </a:cubicBezTo>
                  <a:cubicBezTo>
                    <a:pt x="1384"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1237550" y="1145550"/>
              <a:ext cx="39175" cy="37675"/>
            </a:xfrm>
            <a:custGeom>
              <a:rect b="b" l="l" r="r" t="t"/>
              <a:pathLst>
                <a:path extrusionOk="0" h="1507" w="1567">
                  <a:moveTo>
                    <a:pt x="814" y="0"/>
                  </a:moveTo>
                  <a:cubicBezTo>
                    <a:pt x="508" y="0"/>
                    <a:pt x="233" y="184"/>
                    <a:pt x="117" y="466"/>
                  </a:cubicBezTo>
                  <a:cubicBezTo>
                    <a:pt x="0" y="748"/>
                    <a:pt x="65" y="1072"/>
                    <a:pt x="280" y="1286"/>
                  </a:cubicBezTo>
                  <a:cubicBezTo>
                    <a:pt x="425" y="1430"/>
                    <a:pt x="618" y="1507"/>
                    <a:pt x="813" y="1507"/>
                  </a:cubicBezTo>
                  <a:cubicBezTo>
                    <a:pt x="910" y="1507"/>
                    <a:pt x="1008" y="1488"/>
                    <a:pt x="1100"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3"/>
            <p:cNvSpPr/>
            <p:nvPr/>
          </p:nvSpPr>
          <p:spPr>
            <a:xfrm>
              <a:off x="1326000" y="1145550"/>
              <a:ext cx="39150" cy="37675"/>
            </a:xfrm>
            <a:custGeom>
              <a:rect b="b" l="l" r="r" t="t"/>
              <a:pathLst>
                <a:path extrusionOk="0" h="1507" w="1566">
                  <a:moveTo>
                    <a:pt x="812" y="0"/>
                  </a:moveTo>
                  <a:cubicBezTo>
                    <a:pt x="508" y="0"/>
                    <a:pt x="233" y="184"/>
                    <a:pt x="117" y="466"/>
                  </a:cubicBezTo>
                  <a:cubicBezTo>
                    <a:pt x="0" y="748"/>
                    <a:pt x="64" y="1072"/>
                    <a:pt x="280" y="1286"/>
                  </a:cubicBezTo>
                  <a:cubicBezTo>
                    <a:pt x="424"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3"/>
            <p:cNvSpPr/>
            <p:nvPr/>
          </p:nvSpPr>
          <p:spPr>
            <a:xfrm>
              <a:off x="1414450" y="1145550"/>
              <a:ext cx="39150" cy="37675"/>
            </a:xfrm>
            <a:custGeom>
              <a:rect b="b" l="l" r="r" t="t"/>
              <a:pathLst>
                <a:path extrusionOk="0" h="1507" w="1566">
                  <a:moveTo>
                    <a:pt x="812" y="0"/>
                  </a:moveTo>
                  <a:cubicBezTo>
                    <a:pt x="508" y="0"/>
                    <a:pt x="233" y="184"/>
                    <a:pt x="116" y="466"/>
                  </a:cubicBezTo>
                  <a:cubicBezTo>
                    <a:pt x="0" y="748"/>
                    <a:pt x="64" y="1072"/>
                    <a:pt x="278" y="1286"/>
                  </a:cubicBezTo>
                  <a:cubicBezTo>
                    <a:pt x="423"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a:off x="457100" y="1241575"/>
              <a:ext cx="23725" cy="36000"/>
            </a:xfrm>
            <a:custGeom>
              <a:rect b="b" l="l" r="r" t="t"/>
              <a:pathLst>
                <a:path extrusionOk="0" h="1440" w="949">
                  <a:moveTo>
                    <a:pt x="501" y="1"/>
                  </a:moveTo>
                  <a:cubicBezTo>
                    <a:pt x="319" y="463"/>
                    <a:pt x="152" y="934"/>
                    <a:pt x="0" y="1413"/>
                  </a:cubicBezTo>
                  <a:cubicBezTo>
                    <a:pt x="65" y="1430"/>
                    <a:pt x="129" y="1440"/>
                    <a:pt x="194" y="1440"/>
                  </a:cubicBezTo>
                  <a:cubicBezTo>
                    <a:pt x="611" y="1440"/>
                    <a:pt x="949" y="1104"/>
                    <a:pt x="949" y="687"/>
                  </a:cubicBezTo>
                  <a:cubicBezTo>
                    <a:pt x="947" y="391"/>
                    <a:pt x="773" y="122"/>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530075" y="1239900"/>
              <a:ext cx="39150" cy="37725"/>
            </a:xfrm>
            <a:custGeom>
              <a:rect b="b" l="l" r="r" t="t"/>
              <a:pathLst>
                <a:path extrusionOk="0" h="1509" w="1566">
                  <a:moveTo>
                    <a:pt x="813" y="0"/>
                  </a:moveTo>
                  <a:cubicBezTo>
                    <a:pt x="508" y="0"/>
                    <a:pt x="233" y="184"/>
                    <a:pt x="116" y="466"/>
                  </a:cubicBezTo>
                  <a:cubicBezTo>
                    <a:pt x="0" y="748"/>
                    <a:pt x="64" y="1072"/>
                    <a:pt x="280" y="1288"/>
                  </a:cubicBezTo>
                  <a:cubicBezTo>
                    <a:pt x="425" y="1431"/>
                    <a:pt x="618" y="1508"/>
                    <a:pt x="815" y="1508"/>
                  </a:cubicBezTo>
                  <a:cubicBezTo>
                    <a:pt x="911" y="1508"/>
                    <a:pt x="1009" y="1490"/>
                    <a:pt x="1102" y="1451"/>
                  </a:cubicBezTo>
                  <a:cubicBezTo>
                    <a:pt x="1382" y="1333"/>
                    <a:pt x="1566" y="1060"/>
                    <a:pt x="1566" y="754"/>
                  </a:cubicBezTo>
                  <a:cubicBezTo>
                    <a:pt x="1566" y="338"/>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61997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8" y="1169"/>
                    <a:pt x="1508" y="752"/>
                  </a:cubicBezTo>
                  <a:cubicBezTo>
                    <a:pt x="1508"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706950" y="1239900"/>
              <a:ext cx="39175" cy="37725"/>
            </a:xfrm>
            <a:custGeom>
              <a:rect b="b" l="l" r="r" t="t"/>
              <a:pathLst>
                <a:path extrusionOk="0" h="1509" w="1567">
                  <a:moveTo>
                    <a:pt x="812" y="0"/>
                  </a:moveTo>
                  <a:cubicBezTo>
                    <a:pt x="509" y="0"/>
                    <a:pt x="234" y="184"/>
                    <a:pt x="117" y="466"/>
                  </a:cubicBezTo>
                  <a:cubicBezTo>
                    <a:pt x="1" y="748"/>
                    <a:pt x="65" y="1072"/>
                    <a:pt x="281" y="1288"/>
                  </a:cubicBezTo>
                  <a:cubicBezTo>
                    <a:pt x="424" y="1431"/>
                    <a:pt x="617" y="1508"/>
                    <a:pt x="814" y="1508"/>
                  </a:cubicBezTo>
                  <a:cubicBezTo>
                    <a:pt x="910" y="1508"/>
                    <a:pt x="1008" y="1490"/>
                    <a:pt x="1101" y="1451"/>
                  </a:cubicBezTo>
                  <a:cubicBezTo>
                    <a:pt x="1382" y="1333"/>
                    <a:pt x="1566" y="1060"/>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a:off x="7954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4" y="1431"/>
                    <a:pt x="618" y="1508"/>
                    <a:pt x="815" y="1508"/>
                  </a:cubicBezTo>
                  <a:cubicBezTo>
                    <a:pt x="911" y="1508"/>
                    <a:pt x="1008" y="1490"/>
                    <a:pt x="1101"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883800" y="1239900"/>
              <a:ext cx="39175" cy="37725"/>
            </a:xfrm>
            <a:custGeom>
              <a:rect b="b" l="l" r="r" t="t"/>
              <a:pathLst>
                <a:path extrusionOk="0" h="1509" w="1567">
                  <a:moveTo>
                    <a:pt x="814" y="0"/>
                  </a:moveTo>
                  <a:cubicBezTo>
                    <a:pt x="509" y="0"/>
                    <a:pt x="234" y="184"/>
                    <a:pt x="117" y="466"/>
                  </a:cubicBezTo>
                  <a:cubicBezTo>
                    <a:pt x="1" y="748"/>
                    <a:pt x="65" y="1072"/>
                    <a:pt x="281" y="1288"/>
                  </a:cubicBezTo>
                  <a:cubicBezTo>
                    <a:pt x="426" y="1431"/>
                    <a:pt x="619" y="1508"/>
                    <a:pt x="816" y="1508"/>
                  </a:cubicBezTo>
                  <a:cubicBezTo>
                    <a:pt x="912" y="1508"/>
                    <a:pt x="1010" y="1490"/>
                    <a:pt x="1102"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97372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7" y="1169"/>
                    <a:pt x="1507" y="752"/>
                  </a:cubicBezTo>
                  <a:cubicBezTo>
                    <a:pt x="1507"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1060700" y="1239900"/>
              <a:ext cx="39175" cy="37725"/>
            </a:xfrm>
            <a:custGeom>
              <a:rect b="b" l="l" r="r" t="t"/>
              <a:pathLst>
                <a:path extrusionOk="0" h="1509" w="1567">
                  <a:moveTo>
                    <a:pt x="812" y="0"/>
                  </a:moveTo>
                  <a:cubicBezTo>
                    <a:pt x="508" y="0"/>
                    <a:pt x="233" y="184"/>
                    <a:pt x="117" y="466"/>
                  </a:cubicBezTo>
                  <a:cubicBezTo>
                    <a:pt x="0" y="748"/>
                    <a:pt x="65" y="1072"/>
                    <a:pt x="279" y="1288"/>
                  </a:cubicBezTo>
                  <a:cubicBezTo>
                    <a:pt x="424" y="1431"/>
                    <a:pt x="617" y="1508"/>
                    <a:pt x="814" y="1508"/>
                  </a:cubicBezTo>
                  <a:cubicBezTo>
                    <a:pt x="910" y="1508"/>
                    <a:pt x="1008" y="1490"/>
                    <a:pt x="1100" y="1451"/>
                  </a:cubicBezTo>
                  <a:cubicBezTo>
                    <a:pt x="1382" y="1333"/>
                    <a:pt x="1566" y="1060"/>
                    <a:pt x="1566" y="754"/>
                  </a:cubicBezTo>
                  <a:cubicBezTo>
                    <a:pt x="1566" y="338"/>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3"/>
            <p:cNvSpPr/>
            <p:nvPr/>
          </p:nvSpPr>
          <p:spPr>
            <a:xfrm>
              <a:off x="11491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5" y="1431"/>
                    <a:pt x="619" y="1508"/>
                    <a:pt x="815" y="1508"/>
                  </a:cubicBezTo>
                  <a:cubicBezTo>
                    <a:pt x="912" y="1508"/>
                    <a:pt x="1009" y="1490"/>
                    <a:pt x="1102" y="1451"/>
                  </a:cubicBezTo>
                  <a:cubicBezTo>
                    <a:pt x="1384"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3"/>
            <p:cNvSpPr/>
            <p:nvPr/>
          </p:nvSpPr>
          <p:spPr>
            <a:xfrm>
              <a:off x="1237550" y="1239900"/>
              <a:ext cx="39175" cy="37725"/>
            </a:xfrm>
            <a:custGeom>
              <a:rect b="b" l="l" r="r" t="t"/>
              <a:pathLst>
                <a:path extrusionOk="0" h="1509" w="1567">
                  <a:moveTo>
                    <a:pt x="814" y="0"/>
                  </a:moveTo>
                  <a:cubicBezTo>
                    <a:pt x="508" y="0"/>
                    <a:pt x="233" y="184"/>
                    <a:pt x="117" y="466"/>
                  </a:cubicBezTo>
                  <a:cubicBezTo>
                    <a:pt x="0" y="748"/>
                    <a:pt x="65" y="1072"/>
                    <a:pt x="280" y="1288"/>
                  </a:cubicBezTo>
                  <a:cubicBezTo>
                    <a:pt x="425" y="1431"/>
                    <a:pt x="619" y="1508"/>
                    <a:pt x="815" y="1508"/>
                  </a:cubicBezTo>
                  <a:cubicBezTo>
                    <a:pt x="911" y="1508"/>
                    <a:pt x="1008" y="1490"/>
                    <a:pt x="1100" y="1451"/>
                  </a:cubicBezTo>
                  <a:cubicBezTo>
                    <a:pt x="1382"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1327475" y="1239950"/>
              <a:ext cx="37675" cy="37675"/>
            </a:xfrm>
            <a:custGeom>
              <a:rect b="b" l="l" r="r" t="t"/>
              <a:pathLst>
                <a:path extrusionOk="0" h="1507" w="1507">
                  <a:moveTo>
                    <a:pt x="753" y="0"/>
                  </a:moveTo>
                  <a:cubicBezTo>
                    <a:pt x="338" y="0"/>
                    <a:pt x="0" y="336"/>
                    <a:pt x="0" y="752"/>
                  </a:cubicBezTo>
                  <a:cubicBezTo>
                    <a:pt x="0" y="1169"/>
                    <a:pt x="338" y="1507"/>
                    <a:pt x="753" y="1507"/>
                  </a:cubicBezTo>
                  <a:cubicBezTo>
                    <a:pt x="1169" y="1507"/>
                    <a:pt x="1507" y="1169"/>
                    <a:pt x="1507" y="752"/>
                  </a:cubicBezTo>
                  <a:cubicBezTo>
                    <a:pt x="1507" y="336"/>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1414450" y="1239900"/>
              <a:ext cx="39150" cy="37725"/>
            </a:xfrm>
            <a:custGeom>
              <a:rect b="b" l="l" r="r" t="t"/>
              <a:pathLst>
                <a:path extrusionOk="0" h="1509" w="1566">
                  <a:moveTo>
                    <a:pt x="812" y="0"/>
                  </a:moveTo>
                  <a:cubicBezTo>
                    <a:pt x="508" y="0"/>
                    <a:pt x="233" y="184"/>
                    <a:pt x="116" y="466"/>
                  </a:cubicBezTo>
                  <a:cubicBezTo>
                    <a:pt x="0" y="748"/>
                    <a:pt x="64" y="1072"/>
                    <a:pt x="278" y="1288"/>
                  </a:cubicBezTo>
                  <a:cubicBezTo>
                    <a:pt x="423" y="1431"/>
                    <a:pt x="617" y="1508"/>
                    <a:pt x="813" y="1508"/>
                  </a:cubicBezTo>
                  <a:cubicBezTo>
                    <a:pt x="910" y="1508"/>
                    <a:pt x="1007" y="1490"/>
                    <a:pt x="1100" y="1451"/>
                  </a:cubicBezTo>
                  <a:cubicBezTo>
                    <a:pt x="1382" y="1333"/>
                    <a:pt x="1566" y="1060"/>
                    <a:pt x="1566" y="754"/>
                  </a:cubicBezTo>
                  <a:cubicBezTo>
                    <a:pt x="1566" y="338"/>
                    <a:pt x="1228"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1504325" y="1241575"/>
              <a:ext cx="23725" cy="36000"/>
            </a:xfrm>
            <a:custGeom>
              <a:rect b="b" l="l" r="r" t="t"/>
              <a:pathLst>
                <a:path extrusionOk="0" h="1440" w="949">
                  <a:moveTo>
                    <a:pt x="447" y="1"/>
                  </a:moveTo>
                  <a:cubicBezTo>
                    <a:pt x="176" y="122"/>
                    <a:pt x="2" y="391"/>
                    <a:pt x="0" y="687"/>
                  </a:cubicBezTo>
                  <a:cubicBezTo>
                    <a:pt x="0" y="1104"/>
                    <a:pt x="338" y="1440"/>
                    <a:pt x="754" y="1440"/>
                  </a:cubicBezTo>
                  <a:cubicBezTo>
                    <a:pt x="820" y="1440"/>
                    <a:pt x="884" y="1430"/>
                    <a:pt x="948" y="1413"/>
                  </a:cubicBezTo>
                  <a:cubicBezTo>
                    <a:pt x="797" y="934"/>
                    <a:pt x="630" y="463"/>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441625" y="1334300"/>
              <a:ext cx="39150" cy="37675"/>
            </a:xfrm>
            <a:custGeom>
              <a:rect b="b" l="l" r="r" t="t"/>
              <a:pathLst>
                <a:path extrusionOk="0" h="1507" w="1566">
                  <a:moveTo>
                    <a:pt x="813" y="0"/>
                  </a:moveTo>
                  <a:cubicBezTo>
                    <a:pt x="508" y="0"/>
                    <a:pt x="235"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3"/>
            <p:cNvSpPr/>
            <p:nvPr/>
          </p:nvSpPr>
          <p:spPr>
            <a:xfrm>
              <a:off x="530075" y="1334300"/>
              <a:ext cx="39150" cy="37675"/>
            </a:xfrm>
            <a:custGeom>
              <a:rect b="b" l="l" r="r" t="t"/>
              <a:pathLst>
                <a:path extrusionOk="0" h="1507" w="1566">
                  <a:moveTo>
                    <a:pt x="813" y="0"/>
                  </a:moveTo>
                  <a:cubicBezTo>
                    <a:pt x="508" y="0"/>
                    <a:pt x="233" y="184"/>
                    <a:pt x="116" y="464"/>
                  </a:cubicBezTo>
                  <a:cubicBezTo>
                    <a:pt x="0" y="746"/>
                    <a:pt x="64" y="1070"/>
                    <a:pt x="280" y="1286"/>
                  </a:cubicBezTo>
                  <a:cubicBezTo>
                    <a:pt x="425" y="1430"/>
                    <a:pt x="617" y="1507"/>
                    <a:pt x="813" y="1507"/>
                  </a:cubicBezTo>
                  <a:cubicBezTo>
                    <a:pt x="911" y="1507"/>
                    <a:pt x="1008" y="1488"/>
                    <a:pt x="1102" y="1449"/>
                  </a:cubicBezTo>
                  <a:cubicBezTo>
                    <a:pt x="1383"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a:off x="6185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49"/>
                  </a:cubicBezTo>
                  <a:cubicBezTo>
                    <a:pt x="1383" y="1333"/>
                    <a:pt x="1567" y="1058"/>
                    <a:pt x="1567" y="752"/>
                  </a:cubicBezTo>
                  <a:cubicBezTo>
                    <a:pt x="1567"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a:off x="706950" y="13343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3"/>
            <p:cNvSpPr/>
            <p:nvPr/>
          </p:nvSpPr>
          <p:spPr>
            <a:xfrm>
              <a:off x="7954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3"/>
            <p:cNvSpPr/>
            <p:nvPr/>
          </p:nvSpPr>
          <p:spPr>
            <a:xfrm>
              <a:off x="8838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972250" y="13343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1060700" y="13343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11491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1237550" y="13343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1326000" y="13343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a:off x="1414450" y="1334300"/>
              <a:ext cx="39150" cy="37675"/>
            </a:xfrm>
            <a:custGeom>
              <a:rect b="b" l="l" r="r" t="t"/>
              <a:pathLst>
                <a:path extrusionOk="0" h="1507" w="1566">
                  <a:moveTo>
                    <a:pt x="812" y="0"/>
                  </a:moveTo>
                  <a:cubicBezTo>
                    <a:pt x="508" y="0"/>
                    <a:pt x="233" y="184"/>
                    <a:pt x="116" y="466"/>
                  </a:cubicBezTo>
                  <a:cubicBezTo>
                    <a:pt x="0" y="746"/>
                    <a:pt x="64" y="1070"/>
                    <a:pt x="278" y="1286"/>
                  </a:cubicBezTo>
                  <a:cubicBezTo>
                    <a:pt x="423"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a:off x="1502850" y="1334300"/>
              <a:ext cx="39150" cy="37675"/>
            </a:xfrm>
            <a:custGeom>
              <a:rect b="b" l="l" r="r" t="t"/>
              <a:pathLst>
                <a:path extrusionOk="0" h="1507" w="1566">
                  <a:moveTo>
                    <a:pt x="813" y="0"/>
                  </a:moveTo>
                  <a:cubicBezTo>
                    <a:pt x="508" y="0"/>
                    <a:pt x="233"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a:off x="441625" y="1428650"/>
              <a:ext cx="39150" cy="37675"/>
            </a:xfrm>
            <a:custGeom>
              <a:rect b="b" l="l" r="r" t="t"/>
              <a:pathLst>
                <a:path extrusionOk="0" h="1507" w="1566">
                  <a:moveTo>
                    <a:pt x="813" y="0"/>
                  </a:moveTo>
                  <a:cubicBezTo>
                    <a:pt x="508" y="0"/>
                    <a:pt x="235" y="184"/>
                    <a:pt x="117" y="466"/>
                  </a:cubicBezTo>
                  <a:cubicBezTo>
                    <a:pt x="0" y="747"/>
                    <a:pt x="64" y="1071"/>
                    <a:pt x="280" y="1286"/>
                  </a:cubicBezTo>
                  <a:cubicBezTo>
                    <a:pt x="425" y="1430"/>
                    <a:pt x="617" y="1507"/>
                    <a:pt x="814" y="1507"/>
                  </a:cubicBezTo>
                  <a:cubicBezTo>
                    <a:pt x="911" y="1507"/>
                    <a:pt x="1009" y="1488"/>
                    <a:pt x="1102" y="1449"/>
                  </a:cubicBezTo>
                  <a:cubicBezTo>
                    <a:pt x="1384" y="1333"/>
                    <a:pt x="1566" y="1058"/>
                    <a:pt x="1566" y="754"/>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a:off x="530075" y="1428650"/>
              <a:ext cx="39150" cy="37675"/>
            </a:xfrm>
            <a:custGeom>
              <a:rect b="b" l="l" r="r" t="t"/>
              <a:pathLst>
                <a:path extrusionOk="0" h="1507" w="1566">
                  <a:moveTo>
                    <a:pt x="813" y="0"/>
                  </a:moveTo>
                  <a:cubicBezTo>
                    <a:pt x="508" y="0"/>
                    <a:pt x="233" y="184"/>
                    <a:pt x="116" y="466"/>
                  </a:cubicBezTo>
                  <a:cubicBezTo>
                    <a:pt x="0" y="747"/>
                    <a:pt x="64" y="1071"/>
                    <a:pt x="280" y="1286"/>
                  </a:cubicBezTo>
                  <a:cubicBezTo>
                    <a:pt x="425" y="1430"/>
                    <a:pt x="617" y="1507"/>
                    <a:pt x="813" y="1507"/>
                  </a:cubicBezTo>
                  <a:cubicBezTo>
                    <a:pt x="911" y="1507"/>
                    <a:pt x="1008"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a:off x="61997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8" y="1169"/>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a:off x="706950" y="1428650"/>
              <a:ext cx="39175" cy="37675"/>
            </a:xfrm>
            <a:custGeom>
              <a:rect b="b" l="l" r="r" t="t"/>
              <a:pathLst>
                <a:path extrusionOk="0" h="1507" w="1567">
                  <a:moveTo>
                    <a:pt x="812" y="0"/>
                  </a:moveTo>
                  <a:cubicBezTo>
                    <a:pt x="509" y="0"/>
                    <a:pt x="234" y="184"/>
                    <a:pt x="117" y="466"/>
                  </a:cubicBezTo>
                  <a:cubicBezTo>
                    <a:pt x="1" y="747"/>
                    <a:pt x="65" y="1071"/>
                    <a:pt x="281" y="1286"/>
                  </a:cubicBezTo>
                  <a:cubicBezTo>
                    <a:pt x="424" y="1430"/>
                    <a:pt x="616" y="1507"/>
                    <a:pt x="812" y="1507"/>
                  </a:cubicBezTo>
                  <a:cubicBezTo>
                    <a:pt x="910" y="1507"/>
                    <a:pt x="1007" y="1488"/>
                    <a:pt x="1101"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a:off x="7954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4" y="1430"/>
                    <a:pt x="617" y="1507"/>
                    <a:pt x="813" y="1507"/>
                  </a:cubicBezTo>
                  <a:cubicBezTo>
                    <a:pt x="910" y="1507"/>
                    <a:pt x="1008" y="1488"/>
                    <a:pt x="1101"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a:off x="883800" y="1428650"/>
              <a:ext cx="39175" cy="37675"/>
            </a:xfrm>
            <a:custGeom>
              <a:rect b="b" l="l" r="r" t="t"/>
              <a:pathLst>
                <a:path extrusionOk="0" h="1507" w="1567">
                  <a:moveTo>
                    <a:pt x="814" y="0"/>
                  </a:moveTo>
                  <a:cubicBezTo>
                    <a:pt x="509" y="0"/>
                    <a:pt x="234" y="184"/>
                    <a:pt x="117" y="466"/>
                  </a:cubicBezTo>
                  <a:cubicBezTo>
                    <a:pt x="1" y="747"/>
                    <a:pt x="65" y="1071"/>
                    <a:pt x="281" y="1286"/>
                  </a:cubicBezTo>
                  <a:cubicBezTo>
                    <a:pt x="425" y="1430"/>
                    <a:pt x="618" y="1507"/>
                    <a:pt x="814" y="1507"/>
                  </a:cubicBezTo>
                  <a:cubicBezTo>
                    <a:pt x="911" y="1507"/>
                    <a:pt x="1009" y="1488"/>
                    <a:pt x="1102"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a:off x="97372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7" y="1169"/>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3"/>
            <p:cNvSpPr/>
            <p:nvPr/>
          </p:nvSpPr>
          <p:spPr>
            <a:xfrm>
              <a:off x="1060700" y="1428650"/>
              <a:ext cx="39175" cy="37675"/>
            </a:xfrm>
            <a:custGeom>
              <a:rect b="b" l="l" r="r" t="t"/>
              <a:pathLst>
                <a:path extrusionOk="0" h="1507" w="1567">
                  <a:moveTo>
                    <a:pt x="812" y="0"/>
                  </a:moveTo>
                  <a:cubicBezTo>
                    <a:pt x="508" y="0"/>
                    <a:pt x="233" y="184"/>
                    <a:pt x="117" y="466"/>
                  </a:cubicBezTo>
                  <a:cubicBezTo>
                    <a:pt x="0" y="747"/>
                    <a:pt x="65" y="1071"/>
                    <a:pt x="279" y="1286"/>
                  </a:cubicBezTo>
                  <a:cubicBezTo>
                    <a:pt x="423" y="1430"/>
                    <a:pt x="616" y="1507"/>
                    <a:pt x="812" y="1507"/>
                  </a:cubicBezTo>
                  <a:cubicBezTo>
                    <a:pt x="909" y="1507"/>
                    <a:pt x="1007" y="1488"/>
                    <a:pt x="1100"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a:off x="11491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5" y="1430"/>
                    <a:pt x="618" y="1507"/>
                    <a:pt x="814" y="1507"/>
                  </a:cubicBezTo>
                  <a:cubicBezTo>
                    <a:pt x="911" y="1507"/>
                    <a:pt x="1009" y="1488"/>
                    <a:pt x="1102" y="1449"/>
                  </a:cubicBezTo>
                  <a:cubicBezTo>
                    <a:pt x="1384"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a:off x="1237550" y="1428650"/>
              <a:ext cx="39175" cy="37675"/>
            </a:xfrm>
            <a:custGeom>
              <a:rect b="b" l="l" r="r" t="t"/>
              <a:pathLst>
                <a:path extrusionOk="0" h="1507" w="1567">
                  <a:moveTo>
                    <a:pt x="814" y="0"/>
                  </a:moveTo>
                  <a:cubicBezTo>
                    <a:pt x="508" y="0"/>
                    <a:pt x="233" y="184"/>
                    <a:pt x="117" y="466"/>
                  </a:cubicBezTo>
                  <a:cubicBezTo>
                    <a:pt x="0" y="747"/>
                    <a:pt x="65" y="1071"/>
                    <a:pt x="280" y="1286"/>
                  </a:cubicBezTo>
                  <a:cubicBezTo>
                    <a:pt x="425" y="1430"/>
                    <a:pt x="618" y="1507"/>
                    <a:pt x="813" y="1507"/>
                  </a:cubicBezTo>
                  <a:cubicBezTo>
                    <a:pt x="910" y="1507"/>
                    <a:pt x="1008" y="1488"/>
                    <a:pt x="1100"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3"/>
            <p:cNvSpPr/>
            <p:nvPr/>
          </p:nvSpPr>
          <p:spPr>
            <a:xfrm>
              <a:off x="1327475" y="1428650"/>
              <a:ext cx="37675" cy="37675"/>
            </a:xfrm>
            <a:custGeom>
              <a:rect b="b" l="l" r="r" t="t"/>
              <a:pathLst>
                <a:path extrusionOk="0" h="1507" w="1507">
                  <a:moveTo>
                    <a:pt x="753" y="0"/>
                  </a:moveTo>
                  <a:cubicBezTo>
                    <a:pt x="338" y="0"/>
                    <a:pt x="0" y="337"/>
                    <a:pt x="0" y="754"/>
                  </a:cubicBezTo>
                  <a:cubicBezTo>
                    <a:pt x="0" y="1169"/>
                    <a:pt x="338" y="1507"/>
                    <a:pt x="753" y="1507"/>
                  </a:cubicBezTo>
                  <a:cubicBezTo>
                    <a:pt x="1169" y="1507"/>
                    <a:pt x="1507" y="1169"/>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3"/>
            <p:cNvSpPr/>
            <p:nvPr/>
          </p:nvSpPr>
          <p:spPr>
            <a:xfrm>
              <a:off x="1414450" y="1428650"/>
              <a:ext cx="39150" cy="37675"/>
            </a:xfrm>
            <a:custGeom>
              <a:rect b="b" l="l" r="r" t="t"/>
              <a:pathLst>
                <a:path extrusionOk="0" h="1507" w="1566">
                  <a:moveTo>
                    <a:pt x="812" y="0"/>
                  </a:moveTo>
                  <a:cubicBezTo>
                    <a:pt x="508" y="0"/>
                    <a:pt x="233" y="184"/>
                    <a:pt x="116" y="466"/>
                  </a:cubicBezTo>
                  <a:cubicBezTo>
                    <a:pt x="0" y="747"/>
                    <a:pt x="64" y="1071"/>
                    <a:pt x="278" y="1286"/>
                  </a:cubicBezTo>
                  <a:cubicBezTo>
                    <a:pt x="423" y="1430"/>
                    <a:pt x="616" y="1507"/>
                    <a:pt x="812" y="1507"/>
                  </a:cubicBezTo>
                  <a:cubicBezTo>
                    <a:pt x="909" y="1507"/>
                    <a:pt x="1007" y="1488"/>
                    <a:pt x="1100" y="1449"/>
                  </a:cubicBezTo>
                  <a:cubicBezTo>
                    <a:pt x="1382" y="1333"/>
                    <a:pt x="1566" y="1058"/>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3"/>
            <p:cNvSpPr/>
            <p:nvPr/>
          </p:nvSpPr>
          <p:spPr>
            <a:xfrm>
              <a:off x="1502850" y="1428650"/>
              <a:ext cx="39150" cy="37675"/>
            </a:xfrm>
            <a:custGeom>
              <a:rect b="b" l="l" r="r" t="t"/>
              <a:pathLst>
                <a:path extrusionOk="0" h="1507" w="1566">
                  <a:moveTo>
                    <a:pt x="813" y="0"/>
                  </a:moveTo>
                  <a:cubicBezTo>
                    <a:pt x="508" y="0"/>
                    <a:pt x="233" y="184"/>
                    <a:pt x="117" y="466"/>
                  </a:cubicBezTo>
                  <a:cubicBezTo>
                    <a:pt x="0" y="747"/>
                    <a:pt x="64" y="1071"/>
                    <a:pt x="280" y="1286"/>
                  </a:cubicBezTo>
                  <a:cubicBezTo>
                    <a:pt x="425" y="1430"/>
                    <a:pt x="617" y="1507"/>
                    <a:pt x="814" y="1507"/>
                  </a:cubicBezTo>
                  <a:cubicBezTo>
                    <a:pt x="911" y="1507"/>
                    <a:pt x="1009"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p:nvPr/>
          </p:nvSpPr>
          <p:spPr>
            <a:xfrm>
              <a:off x="441625" y="1523000"/>
              <a:ext cx="39150" cy="37700"/>
            </a:xfrm>
            <a:custGeom>
              <a:rect b="b" l="l" r="r" t="t"/>
              <a:pathLst>
                <a:path extrusionOk="0" h="1508" w="1566">
                  <a:moveTo>
                    <a:pt x="813" y="0"/>
                  </a:moveTo>
                  <a:cubicBezTo>
                    <a:pt x="508" y="0"/>
                    <a:pt x="235" y="184"/>
                    <a:pt x="117" y="466"/>
                  </a:cubicBezTo>
                  <a:cubicBezTo>
                    <a:pt x="0" y="747"/>
                    <a:pt x="64" y="1071"/>
                    <a:pt x="280" y="1287"/>
                  </a:cubicBezTo>
                  <a:cubicBezTo>
                    <a:pt x="425" y="1431"/>
                    <a:pt x="618" y="1508"/>
                    <a:pt x="815" y="1508"/>
                  </a:cubicBezTo>
                  <a:cubicBezTo>
                    <a:pt x="912" y="1508"/>
                    <a:pt x="1009" y="1489"/>
                    <a:pt x="1102" y="1451"/>
                  </a:cubicBezTo>
                  <a:cubicBezTo>
                    <a:pt x="1384" y="1333"/>
                    <a:pt x="1566" y="1060"/>
                    <a:pt x="1566" y="754"/>
                  </a:cubicBezTo>
                  <a:cubicBezTo>
                    <a:pt x="1566" y="337"/>
                    <a:pt x="1230"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a:off x="530075" y="1523000"/>
              <a:ext cx="39150" cy="37700"/>
            </a:xfrm>
            <a:custGeom>
              <a:rect b="b" l="l" r="r" t="t"/>
              <a:pathLst>
                <a:path extrusionOk="0" h="1508" w="1566">
                  <a:moveTo>
                    <a:pt x="813" y="0"/>
                  </a:moveTo>
                  <a:cubicBezTo>
                    <a:pt x="508" y="0"/>
                    <a:pt x="233" y="184"/>
                    <a:pt x="116" y="466"/>
                  </a:cubicBezTo>
                  <a:cubicBezTo>
                    <a:pt x="0" y="747"/>
                    <a:pt x="64" y="1071"/>
                    <a:pt x="280" y="1287"/>
                  </a:cubicBezTo>
                  <a:cubicBezTo>
                    <a:pt x="425" y="1431"/>
                    <a:pt x="618" y="1508"/>
                    <a:pt x="815" y="1508"/>
                  </a:cubicBezTo>
                  <a:cubicBezTo>
                    <a:pt x="911"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3"/>
            <p:cNvSpPr/>
            <p:nvPr/>
          </p:nvSpPr>
          <p:spPr>
            <a:xfrm>
              <a:off x="61997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8" y="1171"/>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a:off x="706950" y="1523000"/>
              <a:ext cx="39175" cy="37700"/>
            </a:xfrm>
            <a:custGeom>
              <a:rect b="b" l="l" r="r" t="t"/>
              <a:pathLst>
                <a:path extrusionOk="0" h="1508" w="1567">
                  <a:moveTo>
                    <a:pt x="812" y="0"/>
                  </a:moveTo>
                  <a:cubicBezTo>
                    <a:pt x="509" y="0"/>
                    <a:pt x="234" y="184"/>
                    <a:pt x="117" y="466"/>
                  </a:cubicBezTo>
                  <a:cubicBezTo>
                    <a:pt x="1" y="747"/>
                    <a:pt x="65" y="1071"/>
                    <a:pt x="281" y="1287"/>
                  </a:cubicBezTo>
                  <a:cubicBezTo>
                    <a:pt x="424" y="1431"/>
                    <a:pt x="617" y="1508"/>
                    <a:pt x="814" y="1508"/>
                  </a:cubicBezTo>
                  <a:cubicBezTo>
                    <a:pt x="910" y="1508"/>
                    <a:pt x="1008" y="1489"/>
                    <a:pt x="1101" y="1451"/>
                  </a:cubicBezTo>
                  <a:cubicBezTo>
                    <a:pt x="1382" y="1333"/>
                    <a:pt x="1566" y="1060"/>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a:off x="7954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4" y="1431"/>
                    <a:pt x="618" y="1508"/>
                    <a:pt x="815" y="1508"/>
                  </a:cubicBezTo>
                  <a:cubicBezTo>
                    <a:pt x="911" y="1508"/>
                    <a:pt x="1008" y="1489"/>
                    <a:pt x="1101"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a:off x="883800" y="1523000"/>
              <a:ext cx="39175" cy="37700"/>
            </a:xfrm>
            <a:custGeom>
              <a:rect b="b" l="l" r="r" t="t"/>
              <a:pathLst>
                <a:path extrusionOk="0" h="1508" w="1567">
                  <a:moveTo>
                    <a:pt x="814" y="0"/>
                  </a:moveTo>
                  <a:cubicBezTo>
                    <a:pt x="509" y="0"/>
                    <a:pt x="234" y="184"/>
                    <a:pt x="117" y="466"/>
                  </a:cubicBezTo>
                  <a:cubicBezTo>
                    <a:pt x="1" y="747"/>
                    <a:pt x="65" y="1071"/>
                    <a:pt x="281" y="1287"/>
                  </a:cubicBezTo>
                  <a:cubicBezTo>
                    <a:pt x="426" y="1431"/>
                    <a:pt x="619" y="1508"/>
                    <a:pt x="816" y="1508"/>
                  </a:cubicBezTo>
                  <a:cubicBezTo>
                    <a:pt x="912" y="1508"/>
                    <a:pt x="1010" y="1489"/>
                    <a:pt x="1102"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a:off x="97372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7" y="1171"/>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3"/>
            <p:cNvSpPr/>
            <p:nvPr/>
          </p:nvSpPr>
          <p:spPr>
            <a:xfrm>
              <a:off x="1060700" y="1523000"/>
              <a:ext cx="39175" cy="37700"/>
            </a:xfrm>
            <a:custGeom>
              <a:rect b="b" l="l" r="r" t="t"/>
              <a:pathLst>
                <a:path extrusionOk="0" h="1508" w="1567">
                  <a:moveTo>
                    <a:pt x="812" y="0"/>
                  </a:moveTo>
                  <a:cubicBezTo>
                    <a:pt x="508" y="0"/>
                    <a:pt x="233" y="184"/>
                    <a:pt x="117" y="466"/>
                  </a:cubicBezTo>
                  <a:cubicBezTo>
                    <a:pt x="0" y="747"/>
                    <a:pt x="65" y="1071"/>
                    <a:pt x="279" y="1287"/>
                  </a:cubicBezTo>
                  <a:cubicBezTo>
                    <a:pt x="424" y="1431"/>
                    <a:pt x="617" y="1508"/>
                    <a:pt x="814" y="1508"/>
                  </a:cubicBezTo>
                  <a:cubicBezTo>
                    <a:pt x="910" y="1508"/>
                    <a:pt x="1008" y="1489"/>
                    <a:pt x="1100" y="1451"/>
                  </a:cubicBezTo>
                  <a:cubicBezTo>
                    <a:pt x="1382" y="1333"/>
                    <a:pt x="1566" y="1060"/>
                    <a:pt x="1566" y="754"/>
                  </a:cubicBezTo>
                  <a:cubicBezTo>
                    <a:pt x="1566" y="337"/>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3"/>
            <p:cNvSpPr/>
            <p:nvPr/>
          </p:nvSpPr>
          <p:spPr>
            <a:xfrm>
              <a:off x="11491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5" y="1431"/>
                    <a:pt x="619" y="1508"/>
                    <a:pt x="815" y="1508"/>
                  </a:cubicBezTo>
                  <a:cubicBezTo>
                    <a:pt x="912" y="1508"/>
                    <a:pt x="1009" y="1489"/>
                    <a:pt x="1102" y="1451"/>
                  </a:cubicBezTo>
                  <a:cubicBezTo>
                    <a:pt x="1384"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3"/>
            <p:cNvSpPr/>
            <p:nvPr/>
          </p:nvSpPr>
          <p:spPr>
            <a:xfrm>
              <a:off x="1237550" y="1523000"/>
              <a:ext cx="39175" cy="37700"/>
            </a:xfrm>
            <a:custGeom>
              <a:rect b="b" l="l" r="r" t="t"/>
              <a:pathLst>
                <a:path extrusionOk="0" h="1508" w="1567">
                  <a:moveTo>
                    <a:pt x="814" y="0"/>
                  </a:moveTo>
                  <a:cubicBezTo>
                    <a:pt x="508" y="0"/>
                    <a:pt x="233" y="184"/>
                    <a:pt x="117" y="466"/>
                  </a:cubicBezTo>
                  <a:cubicBezTo>
                    <a:pt x="0" y="747"/>
                    <a:pt x="65" y="1071"/>
                    <a:pt x="280" y="1287"/>
                  </a:cubicBezTo>
                  <a:cubicBezTo>
                    <a:pt x="425" y="1431"/>
                    <a:pt x="619" y="1508"/>
                    <a:pt x="815" y="1508"/>
                  </a:cubicBezTo>
                  <a:cubicBezTo>
                    <a:pt x="911" y="1508"/>
                    <a:pt x="1008" y="1489"/>
                    <a:pt x="1100"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3"/>
            <p:cNvSpPr/>
            <p:nvPr/>
          </p:nvSpPr>
          <p:spPr>
            <a:xfrm>
              <a:off x="1327475" y="1523000"/>
              <a:ext cx="37675" cy="37675"/>
            </a:xfrm>
            <a:custGeom>
              <a:rect b="b" l="l" r="r" t="t"/>
              <a:pathLst>
                <a:path extrusionOk="0" h="1507" w="1507">
                  <a:moveTo>
                    <a:pt x="753" y="0"/>
                  </a:moveTo>
                  <a:cubicBezTo>
                    <a:pt x="338" y="0"/>
                    <a:pt x="0" y="337"/>
                    <a:pt x="0" y="754"/>
                  </a:cubicBezTo>
                  <a:cubicBezTo>
                    <a:pt x="0" y="1171"/>
                    <a:pt x="338" y="1507"/>
                    <a:pt x="753" y="1507"/>
                  </a:cubicBezTo>
                  <a:cubicBezTo>
                    <a:pt x="1169" y="1507"/>
                    <a:pt x="1507" y="1171"/>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3"/>
            <p:cNvSpPr/>
            <p:nvPr/>
          </p:nvSpPr>
          <p:spPr>
            <a:xfrm>
              <a:off x="1414450" y="1523000"/>
              <a:ext cx="39150" cy="37700"/>
            </a:xfrm>
            <a:custGeom>
              <a:rect b="b" l="l" r="r" t="t"/>
              <a:pathLst>
                <a:path extrusionOk="0" h="1508" w="1566">
                  <a:moveTo>
                    <a:pt x="812" y="0"/>
                  </a:moveTo>
                  <a:cubicBezTo>
                    <a:pt x="508" y="0"/>
                    <a:pt x="233" y="184"/>
                    <a:pt x="116" y="466"/>
                  </a:cubicBezTo>
                  <a:cubicBezTo>
                    <a:pt x="0" y="747"/>
                    <a:pt x="64" y="1071"/>
                    <a:pt x="278" y="1287"/>
                  </a:cubicBezTo>
                  <a:cubicBezTo>
                    <a:pt x="423" y="1431"/>
                    <a:pt x="617" y="1508"/>
                    <a:pt x="813" y="1508"/>
                  </a:cubicBezTo>
                  <a:cubicBezTo>
                    <a:pt x="910" y="1508"/>
                    <a:pt x="1007" y="1489"/>
                    <a:pt x="1100" y="1451"/>
                  </a:cubicBezTo>
                  <a:cubicBezTo>
                    <a:pt x="1382" y="1333"/>
                    <a:pt x="1566" y="1060"/>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3"/>
            <p:cNvSpPr/>
            <p:nvPr/>
          </p:nvSpPr>
          <p:spPr>
            <a:xfrm>
              <a:off x="1502850" y="1523000"/>
              <a:ext cx="39150" cy="37700"/>
            </a:xfrm>
            <a:custGeom>
              <a:rect b="b" l="l" r="r" t="t"/>
              <a:pathLst>
                <a:path extrusionOk="0" h="1508" w="1566">
                  <a:moveTo>
                    <a:pt x="813" y="0"/>
                  </a:moveTo>
                  <a:cubicBezTo>
                    <a:pt x="508" y="0"/>
                    <a:pt x="233" y="184"/>
                    <a:pt x="117" y="466"/>
                  </a:cubicBezTo>
                  <a:cubicBezTo>
                    <a:pt x="0" y="747"/>
                    <a:pt x="64" y="1071"/>
                    <a:pt x="280" y="1287"/>
                  </a:cubicBezTo>
                  <a:cubicBezTo>
                    <a:pt x="425" y="1431"/>
                    <a:pt x="618" y="1508"/>
                    <a:pt x="815" y="1508"/>
                  </a:cubicBezTo>
                  <a:cubicBezTo>
                    <a:pt x="912"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3"/>
            <p:cNvSpPr/>
            <p:nvPr/>
          </p:nvSpPr>
          <p:spPr>
            <a:xfrm>
              <a:off x="457100" y="1617375"/>
              <a:ext cx="23725" cy="36000"/>
            </a:xfrm>
            <a:custGeom>
              <a:rect b="b" l="l" r="r" t="t"/>
              <a:pathLst>
                <a:path extrusionOk="0" h="1440" w="949">
                  <a:moveTo>
                    <a:pt x="194" y="1"/>
                  </a:moveTo>
                  <a:cubicBezTo>
                    <a:pt x="129" y="1"/>
                    <a:pt x="65" y="11"/>
                    <a:pt x="0" y="29"/>
                  </a:cubicBezTo>
                  <a:cubicBezTo>
                    <a:pt x="152" y="507"/>
                    <a:pt x="319" y="978"/>
                    <a:pt x="501" y="1440"/>
                  </a:cubicBezTo>
                  <a:cubicBezTo>
                    <a:pt x="773" y="1320"/>
                    <a:pt x="947" y="1050"/>
                    <a:pt x="949" y="753"/>
                  </a:cubicBezTo>
                  <a:cubicBezTo>
                    <a:pt x="947" y="338"/>
                    <a:pt x="611"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3"/>
            <p:cNvSpPr/>
            <p:nvPr/>
          </p:nvSpPr>
          <p:spPr>
            <a:xfrm>
              <a:off x="530075" y="1617375"/>
              <a:ext cx="39150" cy="37700"/>
            </a:xfrm>
            <a:custGeom>
              <a:rect b="b" l="l" r="r" t="t"/>
              <a:pathLst>
                <a:path extrusionOk="0" h="1508" w="1566">
                  <a:moveTo>
                    <a:pt x="813" y="1"/>
                  </a:moveTo>
                  <a:cubicBezTo>
                    <a:pt x="508" y="1"/>
                    <a:pt x="233" y="185"/>
                    <a:pt x="116" y="465"/>
                  </a:cubicBezTo>
                  <a:cubicBezTo>
                    <a:pt x="0" y="746"/>
                    <a:pt x="64" y="1070"/>
                    <a:pt x="280" y="1286"/>
                  </a:cubicBezTo>
                  <a:cubicBezTo>
                    <a:pt x="425" y="1431"/>
                    <a:pt x="617" y="1507"/>
                    <a:pt x="813" y="1507"/>
                  </a:cubicBezTo>
                  <a:cubicBezTo>
                    <a:pt x="911" y="1507"/>
                    <a:pt x="1008" y="1489"/>
                    <a:pt x="1102" y="1450"/>
                  </a:cubicBezTo>
                  <a:cubicBezTo>
                    <a:pt x="1383" y="1334"/>
                    <a:pt x="1566" y="1059"/>
                    <a:pt x="1566" y="753"/>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a:off x="6185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8" y="1489"/>
                    <a:pt x="1101" y="1450"/>
                  </a:cubicBezTo>
                  <a:cubicBezTo>
                    <a:pt x="1383" y="1334"/>
                    <a:pt x="1567" y="1059"/>
                    <a:pt x="1567" y="753"/>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a:off x="706950" y="1617375"/>
              <a:ext cx="39175" cy="37700"/>
            </a:xfrm>
            <a:custGeom>
              <a:rect b="b" l="l" r="r" t="t"/>
              <a:pathLst>
                <a:path extrusionOk="0" h="1508" w="1567">
                  <a:moveTo>
                    <a:pt x="812" y="1"/>
                  </a:moveTo>
                  <a:cubicBezTo>
                    <a:pt x="509" y="1"/>
                    <a:pt x="234" y="185"/>
                    <a:pt x="117" y="466"/>
                  </a:cubicBezTo>
                  <a:cubicBezTo>
                    <a:pt x="1" y="746"/>
                    <a:pt x="65" y="1070"/>
                    <a:pt x="281" y="1286"/>
                  </a:cubicBezTo>
                  <a:cubicBezTo>
                    <a:pt x="424" y="1431"/>
                    <a:pt x="616" y="1507"/>
                    <a:pt x="812" y="1507"/>
                  </a:cubicBezTo>
                  <a:cubicBezTo>
                    <a:pt x="910" y="1507"/>
                    <a:pt x="1007" y="1489"/>
                    <a:pt x="1101"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3"/>
            <p:cNvSpPr/>
            <p:nvPr/>
          </p:nvSpPr>
          <p:spPr>
            <a:xfrm>
              <a:off x="7954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3" y="1507"/>
                  </a:cubicBezTo>
                  <a:cubicBezTo>
                    <a:pt x="910" y="1507"/>
                    <a:pt x="1008"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a:off x="8838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a:off x="972250" y="1617375"/>
              <a:ext cx="39175" cy="37700"/>
            </a:xfrm>
            <a:custGeom>
              <a:rect b="b" l="l" r="r" t="t"/>
              <a:pathLst>
                <a:path extrusionOk="0" h="1508" w="1567">
                  <a:moveTo>
                    <a:pt x="814" y="1"/>
                  </a:moveTo>
                  <a:cubicBezTo>
                    <a:pt x="508" y="1"/>
                    <a:pt x="233" y="185"/>
                    <a:pt x="117" y="465"/>
                  </a:cubicBezTo>
                  <a:cubicBezTo>
                    <a:pt x="1" y="746"/>
                    <a:pt x="65" y="1070"/>
                    <a:pt x="281" y="1286"/>
                  </a:cubicBezTo>
                  <a:cubicBezTo>
                    <a:pt x="424" y="1431"/>
                    <a:pt x="616" y="1507"/>
                    <a:pt x="812" y="1507"/>
                  </a:cubicBezTo>
                  <a:cubicBezTo>
                    <a:pt x="909" y="1507"/>
                    <a:pt x="1007"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a:off x="1060700" y="1617375"/>
              <a:ext cx="39175" cy="37700"/>
            </a:xfrm>
            <a:custGeom>
              <a:rect b="b" l="l" r="r" t="t"/>
              <a:pathLst>
                <a:path extrusionOk="0" h="1508" w="1567">
                  <a:moveTo>
                    <a:pt x="812" y="1"/>
                  </a:moveTo>
                  <a:cubicBezTo>
                    <a:pt x="508" y="1"/>
                    <a:pt x="233" y="185"/>
                    <a:pt x="117" y="465"/>
                  </a:cubicBezTo>
                  <a:cubicBezTo>
                    <a:pt x="0" y="746"/>
                    <a:pt x="65" y="1070"/>
                    <a:pt x="279" y="1286"/>
                  </a:cubicBezTo>
                  <a:cubicBezTo>
                    <a:pt x="423" y="1431"/>
                    <a:pt x="616" y="1507"/>
                    <a:pt x="812" y="1507"/>
                  </a:cubicBezTo>
                  <a:cubicBezTo>
                    <a:pt x="909" y="1507"/>
                    <a:pt x="1007" y="1489"/>
                    <a:pt x="1100"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3"/>
            <p:cNvSpPr/>
            <p:nvPr/>
          </p:nvSpPr>
          <p:spPr>
            <a:xfrm>
              <a:off x="11491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3"/>
            <p:cNvSpPr/>
            <p:nvPr/>
          </p:nvSpPr>
          <p:spPr>
            <a:xfrm>
              <a:off x="1237550" y="1617375"/>
              <a:ext cx="39175" cy="37700"/>
            </a:xfrm>
            <a:custGeom>
              <a:rect b="b" l="l" r="r" t="t"/>
              <a:pathLst>
                <a:path extrusionOk="0" h="1508" w="1567">
                  <a:moveTo>
                    <a:pt x="814" y="1"/>
                  </a:moveTo>
                  <a:cubicBezTo>
                    <a:pt x="508" y="1"/>
                    <a:pt x="233" y="185"/>
                    <a:pt x="117" y="466"/>
                  </a:cubicBezTo>
                  <a:cubicBezTo>
                    <a:pt x="0" y="746"/>
                    <a:pt x="65" y="1070"/>
                    <a:pt x="280" y="1286"/>
                  </a:cubicBezTo>
                  <a:cubicBezTo>
                    <a:pt x="425" y="1431"/>
                    <a:pt x="618" y="1507"/>
                    <a:pt x="814" y="1507"/>
                  </a:cubicBezTo>
                  <a:cubicBezTo>
                    <a:pt x="911" y="1507"/>
                    <a:pt x="1009" y="1489"/>
                    <a:pt x="1102"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1326000" y="1617375"/>
              <a:ext cx="39150" cy="37700"/>
            </a:xfrm>
            <a:custGeom>
              <a:rect b="b" l="l" r="r" t="t"/>
              <a:pathLst>
                <a:path extrusionOk="0" h="1508" w="1566">
                  <a:moveTo>
                    <a:pt x="812" y="1"/>
                  </a:moveTo>
                  <a:cubicBezTo>
                    <a:pt x="508" y="1"/>
                    <a:pt x="233" y="185"/>
                    <a:pt x="117" y="466"/>
                  </a:cubicBezTo>
                  <a:cubicBezTo>
                    <a:pt x="0" y="746"/>
                    <a:pt x="64" y="1070"/>
                    <a:pt x="280" y="1286"/>
                  </a:cubicBezTo>
                  <a:cubicBezTo>
                    <a:pt x="424"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1414450" y="1617375"/>
              <a:ext cx="39150" cy="37700"/>
            </a:xfrm>
            <a:custGeom>
              <a:rect b="b" l="l" r="r" t="t"/>
              <a:pathLst>
                <a:path extrusionOk="0" h="1508" w="1566">
                  <a:moveTo>
                    <a:pt x="812" y="1"/>
                  </a:moveTo>
                  <a:cubicBezTo>
                    <a:pt x="508" y="1"/>
                    <a:pt x="233" y="185"/>
                    <a:pt x="116" y="466"/>
                  </a:cubicBezTo>
                  <a:cubicBezTo>
                    <a:pt x="0" y="746"/>
                    <a:pt x="64" y="1070"/>
                    <a:pt x="278" y="1286"/>
                  </a:cubicBezTo>
                  <a:cubicBezTo>
                    <a:pt x="423"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a:off x="1504325" y="1617375"/>
              <a:ext cx="23725" cy="36000"/>
            </a:xfrm>
            <a:custGeom>
              <a:rect b="b" l="l" r="r" t="t"/>
              <a:pathLst>
                <a:path extrusionOk="0" h="1440" w="949">
                  <a:moveTo>
                    <a:pt x="754" y="1"/>
                  </a:moveTo>
                  <a:cubicBezTo>
                    <a:pt x="338" y="1"/>
                    <a:pt x="0" y="338"/>
                    <a:pt x="0" y="753"/>
                  </a:cubicBezTo>
                  <a:cubicBezTo>
                    <a:pt x="2" y="1050"/>
                    <a:pt x="176" y="1320"/>
                    <a:pt x="447" y="1440"/>
                  </a:cubicBezTo>
                  <a:cubicBezTo>
                    <a:pt x="630" y="978"/>
                    <a:pt x="797" y="507"/>
                    <a:pt x="948" y="29"/>
                  </a:cubicBezTo>
                  <a:cubicBezTo>
                    <a:pt x="884" y="11"/>
                    <a:pt x="820"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530075" y="1711725"/>
              <a:ext cx="39150" cy="37700"/>
            </a:xfrm>
            <a:custGeom>
              <a:rect b="b" l="l" r="r" t="t"/>
              <a:pathLst>
                <a:path extrusionOk="0" h="1508" w="1566">
                  <a:moveTo>
                    <a:pt x="813" y="1"/>
                  </a:moveTo>
                  <a:cubicBezTo>
                    <a:pt x="508" y="1"/>
                    <a:pt x="233" y="185"/>
                    <a:pt x="116" y="466"/>
                  </a:cubicBezTo>
                  <a:cubicBezTo>
                    <a:pt x="0" y="748"/>
                    <a:pt x="64" y="1072"/>
                    <a:pt x="280" y="1286"/>
                  </a:cubicBezTo>
                  <a:cubicBezTo>
                    <a:pt x="425" y="1431"/>
                    <a:pt x="617" y="1507"/>
                    <a:pt x="813" y="1507"/>
                  </a:cubicBezTo>
                  <a:cubicBezTo>
                    <a:pt x="911" y="1507"/>
                    <a:pt x="1008" y="1489"/>
                    <a:pt x="1102" y="1450"/>
                  </a:cubicBezTo>
                  <a:cubicBezTo>
                    <a:pt x="1382" y="1334"/>
                    <a:pt x="1566" y="1059"/>
                    <a:pt x="1566" y="755"/>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61997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8" y="1170"/>
                    <a:pt x="1508" y="755"/>
                  </a:cubicBezTo>
                  <a:cubicBezTo>
                    <a:pt x="1508"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706950" y="1711725"/>
              <a:ext cx="39175" cy="37700"/>
            </a:xfrm>
            <a:custGeom>
              <a:rect b="b" l="l" r="r" t="t"/>
              <a:pathLst>
                <a:path extrusionOk="0" h="1508" w="1567">
                  <a:moveTo>
                    <a:pt x="812" y="1"/>
                  </a:moveTo>
                  <a:cubicBezTo>
                    <a:pt x="509" y="1"/>
                    <a:pt x="234" y="185"/>
                    <a:pt x="117" y="466"/>
                  </a:cubicBezTo>
                  <a:cubicBezTo>
                    <a:pt x="1" y="748"/>
                    <a:pt x="65" y="1072"/>
                    <a:pt x="281" y="1286"/>
                  </a:cubicBezTo>
                  <a:cubicBezTo>
                    <a:pt x="424" y="1431"/>
                    <a:pt x="616" y="1507"/>
                    <a:pt x="812" y="1507"/>
                  </a:cubicBezTo>
                  <a:cubicBezTo>
                    <a:pt x="910" y="1507"/>
                    <a:pt x="1007" y="1489"/>
                    <a:pt x="1101"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7954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4" y="1431"/>
                    <a:pt x="617" y="1507"/>
                    <a:pt x="813" y="1507"/>
                  </a:cubicBezTo>
                  <a:cubicBezTo>
                    <a:pt x="910" y="1507"/>
                    <a:pt x="1008" y="1489"/>
                    <a:pt x="1101"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3"/>
            <p:cNvSpPr/>
            <p:nvPr/>
          </p:nvSpPr>
          <p:spPr>
            <a:xfrm>
              <a:off x="883800" y="1711725"/>
              <a:ext cx="39175" cy="37700"/>
            </a:xfrm>
            <a:custGeom>
              <a:rect b="b" l="l" r="r" t="t"/>
              <a:pathLst>
                <a:path extrusionOk="0" h="1508" w="1567">
                  <a:moveTo>
                    <a:pt x="814" y="1"/>
                  </a:moveTo>
                  <a:cubicBezTo>
                    <a:pt x="509" y="1"/>
                    <a:pt x="234" y="185"/>
                    <a:pt x="117" y="466"/>
                  </a:cubicBezTo>
                  <a:cubicBezTo>
                    <a:pt x="1" y="748"/>
                    <a:pt x="65" y="1072"/>
                    <a:pt x="281" y="1286"/>
                  </a:cubicBezTo>
                  <a:cubicBezTo>
                    <a:pt x="425" y="1431"/>
                    <a:pt x="618" y="1507"/>
                    <a:pt x="814" y="1507"/>
                  </a:cubicBezTo>
                  <a:cubicBezTo>
                    <a:pt x="911" y="1507"/>
                    <a:pt x="1009" y="1489"/>
                    <a:pt x="1102"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3"/>
            <p:cNvSpPr/>
            <p:nvPr/>
          </p:nvSpPr>
          <p:spPr>
            <a:xfrm>
              <a:off x="97372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7" y="1170"/>
                    <a:pt x="1507" y="755"/>
                  </a:cubicBezTo>
                  <a:cubicBezTo>
                    <a:pt x="1507"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1060700" y="1711725"/>
              <a:ext cx="39175" cy="37700"/>
            </a:xfrm>
            <a:custGeom>
              <a:rect b="b" l="l" r="r" t="t"/>
              <a:pathLst>
                <a:path extrusionOk="0" h="1508" w="1567">
                  <a:moveTo>
                    <a:pt x="812" y="1"/>
                  </a:moveTo>
                  <a:cubicBezTo>
                    <a:pt x="508" y="1"/>
                    <a:pt x="233" y="185"/>
                    <a:pt x="117" y="466"/>
                  </a:cubicBezTo>
                  <a:cubicBezTo>
                    <a:pt x="0" y="748"/>
                    <a:pt x="65" y="1072"/>
                    <a:pt x="279" y="1286"/>
                  </a:cubicBezTo>
                  <a:cubicBezTo>
                    <a:pt x="423" y="1431"/>
                    <a:pt x="616" y="1507"/>
                    <a:pt x="812" y="1507"/>
                  </a:cubicBezTo>
                  <a:cubicBezTo>
                    <a:pt x="909" y="1507"/>
                    <a:pt x="1007" y="1489"/>
                    <a:pt x="1100"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11491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5" y="1431"/>
                    <a:pt x="618" y="1507"/>
                    <a:pt x="814" y="1507"/>
                  </a:cubicBezTo>
                  <a:cubicBezTo>
                    <a:pt x="911" y="1507"/>
                    <a:pt x="1009" y="1489"/>
                    <a:pt x="1102" y="1450"/>
                  </a:cubicBezTo>
                  <a:cubicBezTo>
                    <a:pt x="1384"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a:off x="1237550" y="1711725"/>
              <a:ext cx="39175" cy="37700"/>
            </a:xfrm>
            <a:custGeom>
              <a:rect b="b" l="l" r="r" t="t"/>
              <a:pathLst>
                <a:path extrusionOk="0" h="1508" w="1567">
                  <a:moveTo>
                    <a:pt x="814" y="1"/>
                  </a:moveTo>
                  <a:cubicBezTo>
                    <a:pt x="508" y="1"/>
                    <a:pt x="233" y="185"/>
                    <a:pt x="117" y="466"/>
                  </a:cubicBezTo>
                  <a:cubicBezTo>
                    <a:pt x="0" y="748"/>
                    <a:pt x="65" y="1072"/>
                    <a:pt x="280" y="1286"/>
                  </a:cubicBezTo>
                  <a:cubicBezTo>
                    <a:pt x="425" y="1431"/>
                    <a:pt x="618" y="1507"/>
                    <a:pt x="813" y="1507"/>
                  </a:cubicBezTo>
                  <a:cubicBezTo>
                    <a:pt x="910" y="1507"/>
                    <a:pt x="1008" y="1489"/>
                    <a:pt x="1100"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1327475" y="1711725"/>
              <a:ext cx="37675" cy="37700"/>
            </a:xfrm>
            <a:custGeom>
              <a:rect b="b" l="l" r="r" t="t"/>
              <a:pathLst>
                <a:path extrusionOk="0" h="1508" w="1507">
                  <a:moveTo>
                    <a:pt x="753" y="1"/>
                  </a:moveTo>
                  <a:cubicBezTo>
                    <a:pt x="338" y="1"/>
                    <a:pt x="0" y="338"/>
                    <a:pt x="0" y="755"/>
                  </a:cubicBezTo>
                  <a:cubicBezTo>
                    <a:pt x="0" y="1170"/>
                    <a:pt x="338" y="1507"/>
                    <a:pt x="753" y="1507"/>
                  </a:cubicBezTo>
                  <a:cubicBezTo>
                    <a:pt x="1169" y="1507"/>
                    <a:pt x="1507" y="1170"/>
                    <a:pt x="1507" y="755"/>
                  </a:cubicBezTo>
                  <a:cubicBezTo>
                    <a:pt x="1507" y="338"/>
                    <a:pt x="1169" y="1"/>
                    <a:pt x="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1414450" y="1711725"/>
              <a:ext cx="39150" cy="37700"/>
            </a:xfrm>
            <a:custGeom>
              <a:rect b="b" l="l" r="r" t="t"/>
              <a:pathLst>
                <a:path extrusionOk="0" h="1508" w="1566">
                  <a:moveTo>
                    <a:pt x="812" y="1"/>
                  </a:moveTo>
                  <a:cubicBezTo>
                    <a:pt x="508" y="1"/>
                    <a:pt x="233" y="185"/>
                    <a:pt x="116" y="466"/>
                  </a:cubicBezTo>
                  <a:cubicBezTo>
                    <a:pt x="0" y="748"/>
                    <a:pt x="64" y="1072"/>
                    <a:pt x="278" y="1286"/>
                  </a:cubicBezTo>
                  <a:cubicBezTo>
                    <a:pt x="423" y="1431"/>
                    <a:pt x="616" y="1507"/>
                    <a:pt x="812" y="1507"/>
                  </a:cubicBezTo>
                  <a:cubicBezTo>
                    <a:pt x="909" y="1507"/>
                    <a:pt x="1007" y="1489"/>
                    <a:pt x="1100" y="1450"/>
                  </a:cubicBezTo>
                  <a:cubicBezTo>
                    <a:pt x="1382" y="1334"/>
                    <a:pt x="1566" y="1059"/>
                    <a:pt x="1566" y="755"/>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6185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5" y="1432"/>
                    <a:pt x="618" y="1509"/>
                    <a:pt x="815" y="1509"/>
                  </a:cubicBezTo>
                  <a:cubicBezTo>
                    <a:pt x="911" y="1509"/>
                    <a:pt x="1009" y="1490"/>
                    <a:pt x="1101" y="1452"/>
                  </a:cubicBezTo>
                  <a:cubicBezTo>
                    <a:pt x="1383" y="1334"/>
                    <a:pt x="1567" y="1060"/>
                    <a:pt x="1567" y="755"/>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706950" y="1806075"/>
              <a:ext cx="39175" cy="37725"/>
            </a:xfrm>
            <a:custGeom>
              <a:rect b="b" l="l" r="r" t="t"/>
              <a:pathLst>
                <a:path extrusionOk="0" h="1509" w="1567">
                  <a:moveTo>
                    <a:pt x="812" y="1"/>
                  </a:moveTo>
                  <a:cubicBezTo>
                    <a:pt x="509" y="1"/>
                    <a:pt x="234"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a:off x="7954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8" y="1509"/>
                    <a:pt x="815" y="1509"/>
                  </a:cubicBezTo>
                  <a:cubicBezTo>
                    <a:pt x="911"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3"/>
            <p:cNvSpPr/>
            <p:nvPr/>
          </p:nvSpPr>
          <p:spPr>
            <a:xfrm>
              <a:off x="8838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6" y="1432"/>
                    <a:pt x="619" y="1509"/>
                    <a:pt x="816" y="1509"/>
                  </a:cubicBezTo>
                  <a:cubicBezTo>
                    <a:pt x="912" y="1509"/>
                    <a:pt x="1010" y="1490"/>
                    <a:pt x="1102"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a:off x="97225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a:off x="1060700" y="1806075"/>
              <a:ext cx="39175" cy="37725"/>
            </a:xfrm>
            <a:custGeom>
              <a:rect b="b" l="l" r="r" t="t"/>
              <a:pathLst>
                <a:path extrusionOk="0" h="1509" w="1567">
                  <a:moveTo>
                    <a:pt x="812" y="1"/>
                  </a:moveTo>
                  <a:cubicBezTo>
                    <a:pt x="508" y="1"/>
                    <a:pt x="233" y="185"/>
                    <a:pt x="117" y="466"/>
                  </a:cubicBezTo>
                  <a:cubicBezTo>
                    <a:pt x="0" y="748"/>
                    <a:pt x="65" y="1072"/>
                    <a:pt x="279" y="1288"/>
                  </a:cubicBezTo>
                  <a:cubicBezTo>
                    <a:pt x="424" y="1432"/>
                    <a:pt x="617" y="1509"/>
                    <a:pt x="814" y="1509"/>
                  </a:cubicBezTo>
                  <a:cubicBezTo>
                    <a:pt x="910" y="1509"/>
                    <a:pt x="1008" y="1490"/>
                    <a:pt x="1100" y="1452"/>
                  </a:cubicBezTo>
                  <a:cubicBezTo>
                    <a:pt x="1382" y="1334"/>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a:off x="11491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5" y="1432"/>
                    <a:pt x="619" y="1509"/>
                    <a:pt x="815" y="1509"/>
                  </a:cubicBezTo>
                  <a:cubicBezTo>
                    <a:pt x="912" y="1509"/>
                    <a:pt x="1009" y="1490"/>
                    <a:pt x="1102" y="1452"/>
                  </a:cubicBezTo>
                  <a:cubicBezTo>
                    <a:pt x="1384"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1237550" y="1806075"/>
              <a:ext cx="39175" cy="37725"/>
            </a:xfrm>
            <a:custGeom>
              <a:rect b="b" l="l" r="r" t="t"/>
              <a:pathLst>
                <a:path extrusionOk="0" h="1509" w="1567">
                  <a:moveTo>
                    <a:pt x="814" y="1"/>
                  </a:moveTo>
                  <a:cubicBezTo>
                    <a:pt x="508" y="1"/>
                    <a:pt x="233" y="185"/>
                    <a:pt x="117" y="466"/>
                  </a:cubicBezTo>
                  <a:cubicBezTo>
                    <a:pt x="0" y="748"/>
                    <a:pt x="65" y="1072"/>
                    <a:pt x="280" y="1288"/>
                  </a:cubicBezTo>
                  <a:cubicBezTo>
                    <a:pt x="425" y="1432"/>
                    <a:pt x="619" y="1509"/>
                    <a:pt x="815" y="1509"/>
                  </a:cubicBezTo>
                  <a:cubicBezTo>
                    <a:pt x="911" y="1509"/>
                    <a:pt x="1008" y="1490"/>
                    <a:pt x="1100" y="1452"/>
                  </a:cubicBezTo>
                  <a:cubicBezTo>
                    <a:pt x="1382"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326000" y="1806075"/>
              <a:ext cx="39150" cy="37725"/>
            </a:xfrm>
            <a:custGeom>
              <a:rect b="b" l="l" r="r" t="t"/>
              <a:pathLst>
                <a:path extrusionOk="0" h="1509" w="1566">
                  <a:moveTo>
                    <a:pt x="812" y="1"/>
                  </a:moveTo>
                  <a:cubicBezTo>
                    <a:pt x="508" y="1"/>
                    <a:pt x="233" y="185"/>
                    <a:pt x="117" y="466"/>
                  </a:cubicBezTo>
                  <a:cubicBezTo>
                    <a:pt x="0" y="748"/>
                    <a:pt x="64" y="1072"/>
                    <a:pt x="280" y="1288"/>
                  </a:cubicBezTo>
                  <a:cubicBezTo>
                    <a:pt x="424" y="1432"/>
                    <a:pt x="617" y="1509"/>
                    <a:pt x="813" y="1509"/>
                  </a:cubicBezTo>
                  <a:cubicBezTo>
                    <a:pt x="910" y="1509"/>
                    <a:pt x="1007" y="1490"/>
                    <a:pt x="1100" y="1452"/>
                  </a:cubicBezTo>
                  <a:cubicBezTo>
                    <a:pt x="1382" y="1334"/>
                    <a:pt x="1566" y="1060"/>
                    <a:pt x="1566" y="755"/>
                  </a:cubicBezTo>
                  <a:cubicBezTo>
                    <a:pt x="1566" y="338"/>
                    <a:pt x="1228"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706950" y="1900475"/>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7954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883800" y="1900475"/>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972250" y="1900475"/>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1060700" y="1900475"/>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11491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1237550" y="1900475"/>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891050" y="1994825"/>
              <a:ext cx="29600" cy="9975"/>
            </a:xfrm>
            <a:custGeom>
              <a:rect b="b" l="l" r="r" t="t"/>
              <a:pathLst>
                <a:path extrusionOk="0" h="399" w="1184">
                  <a:moveTo>
                    <a:pt x="524" y="1"/>
                  </a:moveTo>
                  <a:cubicBezTo>
                    <a:pt x="328" y="1"/>
                    <a:pt x="139" y="78"/>
                    <a:pt x="1" y="213"/>
                  </a:cubicBezTo>
                  <a:cubicBezTo>
                    <a:pt x="391" y="286"/>
                    <a:pt x="785" y="346"/>
                    <a:pt x="1184" y="399"/>
                  </a:cubicBezTo>
                  <a:cubicBezTo>
                    <a:pt x="1054" y="154"/>
                    <a:pt x="801" y="2"/>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974350" y="1994825"/>
              <a:ext cx="36425" cy="14525"/>
            </a:xfrm>
            <a:custGeom>
              <a:rect b="b" l="l" r="r" t="t"/>
              <a:pathLst>
                <a:path extrusionOk="0" h="581" w="1457">
                  <a:moveTo>
                    <a:pt x="730" y="1"/>
                  </a:moveTo>
                  <a:cubicBezTo>
                    <a:pt x="386" y="2"/>
                    <a:pt x="85" y="235"/>
                    <a:pt x="1" y="567"/>
                  </a:cubicBezTo>
                  <a:cubicBezTo>
                    <a:pt x="244" y="576"/>
                    <a:pt x="485" y="581"/>
                    <a:pt x="730" y="581"/>
                  </a:cubicBezTo>
                  <a:cubicBezTo>
                    <a:pt x="973" y="581"/>
                    <a:pt x="1214" y="576"/>
                    <a:pt x="1457" y="567"/>
                  </a:cubicBezTo>
                  <a:cubicBezTo>
                    <a:pt x="1373" y="235"/>
                    <a:pt x="1072" y="2"/>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1064500" y="1994850"/>
              <a:ext cx="29625" cy="9950"/>
            </a:xfrm>
            <a:custGeom>
              <a:rect b="b" l="l" r="r" t="t"/>
              <a:pathLst>
                <a:path extrusionOk="0" h="398" w="1185">
                  <a:moveTo>
                    <a:pt x="662" y="0"/>
                  </a:moveTo>
                  <a:cubicBezTo>
                    <a:pt x="398" y="0"/>
                    <a:pt x="138" y="139"/>
                    <a:pt x="0" y="398"/>
                  </a:cubicBezTo>
                  <a:cubicBezTo>
                    <a:pt x="398" y="345"/>
                    <a:pt x="793" y="285"/>
                    <a:pt x="1185" y="214"/>
                  </a:cubicBezTo>
                  <a:cubicBezTo>
                    <a:pt x="1037" y="69"/>
                    <a:pt x="848" y="0"/>
                    <a:pt x="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 name="Google Shape;715;p33"/>
          <p:cNvGrpSpPr/>
          <p:nvPr/>
        </p:nvGrpSpPr>
        <p:grpSpPr>
          <a:xfrm>
            <a:off x="5710791" y="4269988"/>
            <a:ext cx="1502706" cy="1502670"/>
            <a:chOff x="2817100" y="2404400"/>
            <a:chExt cx="1024200" cy="1024175"/>
          </a:xfrm>
        </p:grpSpPr>
        <p:sp>
          <p:nvSpPr>
            <p:cNvPr id="716" name="Google Shape;716;p33"/>
            <p:cNvSpPr/>
            <p:nvPr/>
          </p:nvSpPr>
          <p:spPr>
            <a:xfrm>
              <a:off x="2817100" y="2404400"/>
              <a:ext cx="1024200" cy="1024175"/>
            </a:xfrm>
            <a:custGeom>
              <a:rect b="b" l="l" r="r" t="t"/>
              <a:pathLst>
                <a:path extrusionOk="0" h="40967" w="40968">
                  <a:moveTo>
                    <a:pt x="20485" y="1440"/>
                  </a:moveTo>
                  <a:cubicBezTo>
                    <a:pt x="30985" y="1440"/>
                    <a:pt x="39527" y="9983"/>
                    <a:pt x="39527" y="20484"/>
                  </a:cubicBezTo>
                  <a:cubicBezTo>
                    <a:pt x="39527" y="30984"/>
                    <a:pt x="30984" y="39528"/>
                    <a:pt x="20485" y="39528"/>
                  </a:cubicBezTo>
                  <a:cubicBezTo>
                    <a:pt x="9984" y="39528"/>
                    <a:pt x="1441" y="30984"/>
                    <a:pt x="1441" y="20484"/>
                  </a:cubicBezTo>
                  <a:cubicBezTo>
                    <a:pt x="1441" y="9983"/>
                    <a:pt x="9984" y="1440"/>
                    <a:pt x="20485" y="1440"/>
                  </a:cubicBezTo>
                  <a:close/>
                  <a:moveTo>
                    <a:pt x="20485" y="1"/>
                  </a:moveTo>
                  <a:cubicBezTo>
                    <a:pt x="9190" y="1"/>
                    <a:pt x="0" y="9189"/>
                    <a:pt x="0" y="20484"/>
                  </a:cubicBezTo>
                  <a:cubicBezTo>
                    <a:pt x="0" y="31779"/>
                    <a:pt x="9190" y="40967"/>
                    <a:pt x="20485" y="40967"/>
                  </a:cubicBezTo>
                  <a:cubicBezTo>
                    <a:pt x="31778" y="40967"/>
                    <a:pt x="40968" y="31777"/>
                    <a:pt x="40968" y="20484"/>
                  </a:cubicBezTo>
                  <a:cubicBezTo>
                    <a:pt x="40968" y="9190"/>
                    <a:pt x="31778" y="1"/>
                    <a:pt x="20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2938350" y="2525675"/>
              <a:ext cx="781700" cy="781650"/>
            </a:xfrm>
            <a:custGeom>
              <a:rect b="b" l="l" r="r" t="t"/>
              <a:pathLst>
                <a:path extrusionOk="0" h="31266" w="31268">
                  <a:moveTo>
                    <a:pt x="15635" y="1439"/>
                  </a:moveTo>
                  <a:cubicBezTo>
                    <a:pt x="23460" y="1439"/>
                    <a:pt x="29827" y="7806"/>
                    <a:pt x="29827" y="15633"/>
                  </a:cubicBezTo>
                  <a:cubicBezTo>
                    <a:pt x="29827" y="23457"/>
                    <a:pt x="23460" y="29825"/>
                    <a:pt x="15635" y="29825"/>
                  </a:cubicBezTo>
                  <a:cubicBezTo>
                    <a:pt x="7808" y="29825"/>
                    <a:pt x="1441" y="23457"/>
                    <a:pt x="1441" y="15633"/>
                  </a:cubicBezTo>
                  <a:cubicBezTo>
                    <a:pt x="1441" y="7806"/>
                    <a:pt x="7808" y="1439"/>
                    <a:pt x="15635" y="1439"/>
                  </a:cubicBezTo>
                  <a:close/>
                  <a:moveTo>
                    <a:pt x="15635" y="0"/>
                  </a:moveTo>
                  <a:cubicBezTo>
                    <a:pt x="7014" y="0"/>
                    <a:pt x="1" y="7012"/>
                    <a:pt x="1" y="15633"/>
                  </a:cubicBezTo>
                  <a:cubicBezTo>
                    <a:pt x="1" y="24252"/>
                    <a:pt x="7014" y="31265"/>
                    <a:pt x="15635" y="31265"/>
                  </a:cubicBezTo>
                  <a:cubicBezTo>
                    <a:pt x="24254" y="31265"/>
                    <a:pt x="31267" y="24252"/>
                    <a:pt x="31267" y="15633"/>
                  </a:cubicBezTo>
                  <a:cubicBezTo>
                    <a:pt x="31267" y="7013"/>
                    <a:pt x="24254" y="0"/>
                    <a:pt x="156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3061000" y="2648275"/>
              <a:ext cx="536400" cy="536425"/>
            </a:xfrm>
            <a:custGeom>
              <a:rect b="b" l="l" r="r" t="t"/>
              <a:pathLst>
                <a:path extrusionOk="0" h="21457" w="21456">
                  <a:moveTo>
                    <a:pt x="10729" y="1440"/>
                  </a:moveTo>
                  <a:cubicBezTo>
                    <a:pt x="15849" y="1440"/>
                    <a:pt x="20016" y="5607"/>
                    <a:pt x="20016" y="10729"/>
                  </a:cubicBezTo>
                  <a:cubicBezTo>
                    <a:pt x="20016" y="15851"/>
                    <a:pt x="15849" y="20016"/>
                    <a:pt x="10729" y="20016"/>
                  </a:cubicBezTo>
                  <a:cubicBezTo>
                    <a:pt x="5607" y="20016"/>
                    <a:pt x="1440" y="15849"/>
                    <a:pt x="1440" y="10729"/>
                  </a:cubicBezTo>
                  <a:cubicBezTo>
                    <a:pt x="1440" y="5607"/>
                    <a:pt x="5607" y="1440"/>
                    <a:pt x="10729" y="1440"/>
                  </a:cubicBezTo>
                  <a:close/>
                  <a:moveTo>
                    <a:pt x="10729" y="1"/>
                  </a:moveTo>
                  <a:cubicBezTo>
                    <a:pt x="4814" y="1"/>
                    <a:pt x="1" y="4812"/>
                    <a:pt x="1" y="10729"/>
                  </a:cubicBezTo>
                  <a:cubicBezTo>
                    <a:pt x="1" y="16644"/>
                    <a:pt x="4812" y="21457"/>
                    <a:pt x="10729" y="21457"/>
                  </a:cubicBezTo>
                  <a:cubicBezTo>
                    <a:pt x="16644" y="21457"/>
                    <a:pt x="21455" y="16644"/>
                    <a:pt x="21455" y="10729"/>
                  </a:cubicBezTo>
                  <a:cubicBezTo>
                    <a:pt x="21455" y="4814"/>
                    <a:pt x="16642" y="1"/>
                    <a:pt x="10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 name="Google Shape;719;p33"/>
          <p:cNvSpPr/>
          <p:nvPr/>
        </p:nvSpPr>
        <p:spPr>
          <a:xfrm>
            <a:off x="1867050" y="864725"/>
            <a:ext cx="752800" cy="686125"/>
          </a:xfrm>
          <a:custGeom>
            <a:rect b="b" l="l" r="r" t="t"/>
            <a:pathLst>
              <a:path extrusionOk="0" h="27445" w="30112">
                <a:moveTo>
                  <a:pt x="15056" y="1423"/>
                </a:moveTo>
                <a:cubicBezTo>
                  <a:pt x="18342" y="1423"/>
                  <a:pt x="21433" y="2702"/>
                  <a:pt x="23756" y="5027"/>
                </a:cubicBezTo>
                <a:cubicBezTo>
                  <a:pt x="28554" y="9823"/>
                  <a:pt x="28554" y="17629"/>
                  <a:pt x="23756" y="22427"/>
                </a:cubicBezTo>
                <a:cubicBezTo>
                  <a:pt x="21358" y="24825"/>
                  <a:pt x="18207" y="26025"/>
                  <a:pt x="15056" y="26025"/>
                </a:cubicBezTo>
                <a:cubicBezTo>
                  <a:pt x="11906" y="26025"/>
                  <a:pt x="8754" y="24825"/>
                  <a:pt x="6355" y="22427"/>
                </a:cubicBezTo>
                <a:cubicBezTo>
                  <a:pt x="1559" y="17629"/>
                  <a:pt x="1559" y="9823"/>
                  <a:pt x="6355" y="5027"/>
                </a:cubicBezTo>
                <a:cubicBezTo>
                  <a:pt x="8680" y="2702"/>
                  <a:pt x="11769" y="1423"/>
                  <a:pt x="15056" y="1423"/>
                </a:cubicBezTo>
                <a:close/>
                <a:moveTo>
                  <a:pt x="15056" y="1"/>
                </a:moveTo>
                <a:cubicBezTo>
                  <a:pt x="11390" y="1"/>
                  <a:pt x="7943" y="1430"/>
                  <a:pt x="5352" y="4021"/>
                </a:cubicBezTo>
                <a:cubicBezTo>
                  <a:pt x="0" y="9373"/>
                  <a:pt x="0" y="18080"/>
                  <a:pt x="5352" y="23431"/>
                </a:cubicBezTo>
                <a:cubicBezTo>
                  <a:pt x="8027" y="26107"/>
                  <a:pt x="11542" y="27445"/>
                  <a:pt x="15056" y="27445"/>
                </a:cubicBezTo>
                <a:cubicBezTo>
                  <a:pt x="18570" y="27445"/>
                  <a:pt x="22086" y="26107"/>
                  <a:pt x="24760" y="23431"/>
                </a:cubicBezTo>
                <a:cubicBezTo>
                  <a:pt x="30111" y="18080"/>
                  <a:pt x="30111" y="9373"/>
                  <a:pt x="24760" y="4021"/>
                </a:cubicBezTo>
                <a:cubicBezTo>
                  <a:pt x="22169" y="1430"/>
                  <a:pt x="18722" y="1"/>
                  <a:pt x="15056" y="1"/>
                </a:cubicBezTo>
                <a:close/>
              </a:path>
            </a:pathLst>
          </a:custGeom>
          <a:solidFill>
            <a:srgbClr val="F17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 name="Google Shape;720;p33"/>
          <p:cNvGrpSpPr/>
          <p:nvPr/>
        </p:nvGrpSpPr>
        <p:grpSpPr>
          <a:xfrm>
            <a:off x="8777306" y="2751596"/>
            <a:ext cx="1227358" cy="1253431"/>
            <a:chOff x="441625" y="885600"/>
            <a:chExt cx="1100375" cy="1123750"/>
          </a:xfrm>
        </p:grpSpPr>
        <p:sp>
          <p:nvSpPr>
            <p:cNvPr id="721" name="Google Shape;721;p33"/>
            <p:cNvSpPr/>
            <p:nvPr/>
          </p:nvSpPr>
          <p:spPr>
            <a:xfrm>
              <a:off x="891050" y="890200"/>
              <a:ext cx="29600" cy="9950"/>
            </a:xfrm>
            <a:custGeom>
              <a:rect b="b" l="l" r="r" t="t"/>
              <a:pathLst>
                <a:path extrusionOk="0" h="398" w="1184">
                  <a:moveTo>
                    <a:pt x="1184" y="1"/>
                  </a:moveTo>
                  <a:lnTo>
                    <a:pt x="1184" y="1"/>
                  </a:lnTo>
                  <a:cubicBezTo>
                    <a:pt x="785" y="51"/>
                    <a:pt x="391" y="112"/>
                    <a:pt x="1" y="185"/>
                  </a:cubicBezTo>
                  <a:cubicBezTo>
                    <a:pt x="148" y="329"/>
                    <a:pt x="336" y="398"/>
                    <a:pt x="521" y="398"/>
                  </a:cubicBezTo>
                  <a:cubicBezTo>
                    <a:pt x="785" y="398"/>
                    <a:pt x="1046" y="259"/>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974350" y="885600"/>
              <a:ext cx="36425" cy="14550"/>
            </a:xfrm>
            <a:custGeom>
              <a:rect b="b" l="l" r="r" t="t"/>
              <a:pathLst>
                <a:path extrusionOk="0" h="582" w="1457">
                  <a:moveTo>
                    <a:pt x="730" y="1"/>
                  </a:moveTo>
                  <a:cubicBezTo>
                    <a:pt x="485" y="1"/>
                    <a:pt x="244" y="6"/>
                    <a:pt x="1" y="14"/>
                  </a:cubicBezTo>
                  <a:cubicBezTo>
                    <a:pt x="85" y="347"/>
                    <a:pt x="386" y="581"/>
                    <a:pt x="730" y="581"/>
                  </a:cubicBezTo>
                  <a:cubicBezTo>
                    <a:pt x="1072" y="581"/>
                    <a:pt x="1373" y="347"/>
                    <a:pt x="1457" y="14"/>
                  </a:cubicBezTo>
                  <a:cubicBezTo>
                    <a:pt x="1214" y="6"/>
                    <a:pt x="973" y="1"/>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1064500" y="890150"/>
              <a:ext cx="29625" cy="10000"/>
            </a:xfrm>
            <a:custGeom>
              <a:rect b="b" l="l" r="r" t="t"/>
              <a:pathLst>
                <a:path extrusionOk="0" h="400" w="1185">
                  <a:moveTo>
                    <a:pt x="0" y="1"/>
                  </a:moveTo>
                  <a:lnTo>
                    <a:pt x="0" y="1"/>
                  </a:lnTo>
                  <a:cubicBezTo>
                    <a:pt x="130" y="246"/>
                    <a:pt x="383" y="399"/>
                    <a:pt x="660" y="399"/>
                  </a:cubicBezTo>
                  <a:cubicBezTo>
                    <a:pt x="856" y="399"/>
                    <a:pt x="1045" y="322"/>
                    <a:pt x="1185" y="185"/>
                  </a:cubicBezTo>
                  <a:cubicBezTo>
                    <a:pt x="793" y="114"/>
                    <a:pt x="398" y="53"/>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706950" y="956800"/>
              <a:ext cx="39175" cy="37725"/>
            </a:xfrm>
            <a:custGeom>
              <a:rect b="b" l="l" r="r" t="t"/>
              <a:pathLst>
                <a:path extrusionOk="0" h="1509" w="1567">
                  <a:moveTo>
                    <a:pt x="812" y="1"/>
                  </a:moveTo>
                  <a:cubicBezTo>
                    <a:pt x="509" y="1"/>
                    <a:pt x="234"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7954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8" y="1508"/>
                    <a:pt x="815" y="1508"/>
                  </a:cubicBezTo>
                  <a:cubicBezTo>
                    <a:pt x="911" y="1508"/>
                    <a:pt x="1008" y="1490"/>
                    <a:pt x="1101"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883800" y="956800"/>
              <a:ext cx="39175" cy="37725"/>
            </a:xfrm>
            <a:custGeom>
              <a:rect b="b" l="l" r="r" t="t"/>
              <a:pathLst>
                <a:path extrusionOk="0" h="1509" w="1567">
                  <a:moveTo>
                    <a:pt x="814" y="1"/>
                  </a:moveTo>
                  <a:cubicBezTo>
                    <a:pt x="509" y="1"/>
                    <a:pt x="234" y="184"/>
                    <a:pt x="117" y="466"/>
                  </a:cubicBezTo>
                  <a:cubicBezTo>
                    <a:pt x="1" y="748"/>
                    <a:pt x="65" y="1072"/>
                    <a:pt x="281" y="1288"/>
                  </a:cubicBezTo>
                  <a:cubicBezTo>
                    <a:pt x="426" y="1432"/>
                    <a:pt x="619" y="1508"/>
                    <a:pt x="816" y="1508"/>
                  </a:cubicBezTo>
                  <a:cubicBezTo>
                    <a:pt x="912" y="1508"/>
                    <a:pt x="1010" y="1490"/>
                    <a:pt x="1102"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97225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4" y="1432"/>
                    <a:pt x="617" y="1508"/>
                    <a:pt x="814" y="1508"/>
                  </a:cubicBezTo>
                  <a:cubicBezTo>
                    <a:pt x="910" y="1508"/>
                    <a:pt x="1008" y="1490"/>
                    <a:pt x="1101" y="1451"/>
                  </a:cubicBezTo>
                  <a:cubicBezTo>
                    <a:pt x="1382" y="1333"/>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1060700" y="956800"/>
              <a:ext cx="39175" cy="37725"/>
            </a:xfrm>
            <a:custGeom>
              <a:rect b="b" l="l" r="r" t="t"/>
              <a:pathLst>
                <a:path extrusionOk="0" h="1509" w="1567">
                  <a:moveTo>
                    <a:pt x="812" y="1"/>
                  </a:moveTo>
                  <a:cubicBezTo>
                    <a:pt x="508" y="1"/>
                    <a:pt x="233" y="184"/>
                    <a:pt x="117" y="466"/>
                  </a:cubicBezTo>
                  <a:cubicBezTo>
                    <a:pt x="0" y="748"/>
                    <a:pt x="65" y="1072"/>
                    <a:pt x="279" y="1288"/>
                  </a:cubicBezTo>
                  <a:cubicBezTo>
                    <a:pt x="424" y="1432"/>
                    <a:pt x="617" y="1508"/>
                    <a:pt x="814" y="1508"/>
                  </a:cubicBezTo>
                  <a:cubicBezTo>
                    <a:pt x="910" y="1508"/>
                    <a:pt x="1008" y="1490"/>
                    <a:pt x="1100" y="1451"/>
                  </a:cubicBezTo>
                  <a:cubicBezTo>
                    <a:pt x="1382" y="1333"/>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1149100" y="956800"/>
              <a:ext cx="39175" cy="37725"/>
            </a:xfrm>
            <a:custGeom>
              <a:rect b="b" l="l" r="r" t="t"/>
              <a:pathLst>
                <a:path extrusionOk="0" h="1509" w="1567">
                  <a:moveTo>
                    <a:pt x="814" y="1"/>
                  </a:moveTo>
                  <a:cubicBezTo>
                    <a:pt x="508" y="1"/>
                    <a:pt x="233" y="184"/>
                    <a:pt x="117" y="466"/>
                  </a:cubicBezTo>
                  <a:cubicBezTo>
                    <a:pt x="1" y="748"/>
                    <a:pt x="65" y="1072"/>
                    <a:pt x="281" y="1288"/>
                  </a:cubicBezTo>
                  <a:cubicBezTo>
                    <a:pt x="425" y="1432"/>
                    <a:pt x="619" y="1508"/>
                    <a:pt x="815" y="1508"/>
                  </a:cubicBezTo>
                  <a:cubicBezTo>
                    <a:pt x="912" y="1508"/>
                    <a:pt x="1009" y="1490"/>
                    <a:pt x="1102" y="1451"/>
                  </a:cubicBezTo>
                  <a:cubicBezTo>
                    <a:pt x="1384"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1237550" y="956800"/>
              <a:ext cx="39175" cy="37725"/>
            </a:xfrm>
            <a:custGeom>
              <a:rect b="b" l="l" r="r" t="t"/>
              <a:pathLst>
                <a:path extrusionOk="0" h="1509" w="1567">
                  <a:moveTo>
                    <a:pt x="814" y="1"/>
                  </a:moveTo>
                  <a:cubicBezTo>
                    <a:pt x="508" y="1"/>
                    <a:pt x="233" y="184"/>
                    <a:pt x="117" y="466"/>
                  </a:cubicBezTo>
                  <a:cubicBezTo>
                    <a:pt x="0" y="748"/>
                    <a:pt x="65" y="1072"/>
                    <a:pt x="280" y="1288"/>
                  </a:cubicBezTo>
                  <a:cubicBezTo>
                    <a:pt x="425" y="1432"/>
                    <a:pt x="619" y="1508"/>
                    <a:pt x="815" y="1508"/>
                  </a:cubicBezTo>
                  <a:cubicBezTo>
                    <a:pt x="911" y="1508"/>
                    <a:pt x="1008" y="1490"/>
                    <a:pt x="1100" y="1451"/>
                  </a:cubicBezTo>
                  <a:cubicBezTo>
                    <a:pt x="1382" y="1333"/>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6185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50"/>
                  </a:cubicBezTo>
                  <a:cubicBezTo>
                    <a:pt x="1383" y="1333"/>
                    <a:pt x="1567" y="1058"/>
                    <a:pt x="1567" y="753"/>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706950" y="10512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7954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883800" y="10512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972250" y="10512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1060700" y="10512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1149100" y="10512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1237550" y="10512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1326000" y="10512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50"/>
                  </a:cubicBezTo>
                  <a:cubicBezTo>
                    <a:pt x="1382" y="1333"/>
                    <a:pt x="1566" y="1058"/>
                    <a:pt x="1566" y="753"/>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3"/>
            <p:cNvSpPr/>
            <p:nvPr/>
          </p:nvSpPr>
          <p:spPr>
            <a:xfrm>
              <a:off x="530075" y="1145550"/>
              <a:ext cx="39150" cy="37675"/>
            </a:xfrm>
            <a:custGeom>
              <a:rect b="b" l="l" r="r" t="t"/>
              <a:pathLst>
                <a:path extrusionOk="0" h="1507" w="1566">
                  <a:moveTo>
                    <a:pt x="813" y="0"/>
                  </a:moveTo>
                  <a:cubicBezTo>
                    <a:pt x="508" y="0"/>
                    <a:pt x="233" y="184"/>
                    <a:pt x="116" y="466"/>
                  </a:cubicBezTo>
                  <a:cubicBezTo>
                    <a:pt x="0" y="748"/>
                    <a:pt x="64" y="1072"/>
                    <a:pt x="280" y="1286"/>
                  </a:cubicBezTo>
                  <a:cubicBezTo>
                    <a:pt x="425" y="1430"/>
                    <a:pt x="617" y="1507"/>
                    <a:pt x="813" y="1507"/>
                  </a:cubicBezTo>
                  <a:cubicBezTo>
                    <a:pt x="911" y="1507"/>
                    <a:pt x="1008" y="1488"/>
                    <a:pt x="1102" y="1450"/>
                  </a:cubicBezTo>
                  <a:cubicBezTo>
                    <a:pt x="1382" y="1333"/>
                    <a:pt x="1566" y="1058"/>
                    <a:pt x="1566" y="754"/>
                  </a:cubicBezTo>
                  <a:cubicBezTo>
                    <a:pt x="1566" y="338"/>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3"/>
            <p:cNvSpPr/>
            <p:nvPr/>
          </p:nvSpPr>
          <p:spPr>
            <a:xfrm>
              <a:off x="6185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4" y="1430"/>
                    <a:pt x="617" y="1507"/>
                    <a:pt x="813" y="1507"/>
                  </a:cubicBezTo>
                  <a:cubicBezTo>
                    <a:pt x="910" y="1507"/>
                    <a:pt x="1008" y="1488"/>
                    <a:pt x="1101" y="1450"/>
                  </a:cubicBezTo>
                  <a:cubicBezTo>
                    <a:pt x="1383" y="1333"/>
                    <a:pt x="1567" y="1058"/>
                    <a:pt x="1567" y="754"/>
                  </a:cubicBezTo>
                  <a:cubicBezTo>
                    <a:pt x="1567"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3"/>
            <p:cNvSpPr/>
            <p:nvPr/>
          </p:nvSpPr>
          <p:spPr>
            <a:xfrm>
              <a:off x="706950" y="1145550"/>
              <a:ext cx="39175" cy="37675"/>
            </a:xfrm>
            <a:custGeom>
              <a:rect b="b" l="l" r="r" t="t"/>
              <a:pathLst>
                <a:path extrusionOk="0" h="1507" w="1567">
                  <a:moveTo>
                    <a:pt x="812" y="0"/>
                  </a:moveTo>
                  <a:cubicBezTo>
                    <a:pt x="509" y="0"/>
                    <a:pt x="234" y="184"/>
                    <a:pt x="117" y="466"/>
                  </a:cubicBezTo>
                  <a:cubicBezTo>
                    <a:pt x="1" y="748"/>
                    <a:pt x="65" y="1072"/>
                    <a:pt x="281" y="1286"/>
                  </a:cubicBezTo>
                  <a:cubicBezTo>
                    <a:pt x="424" y="1430"/>
                    <a:pt x="616" y="1507"/>
                    <a:pt x="812" y="1507"/>
                  </a:cubicBezTo>
                  <a:cubicBezTo>
                    <a:pt x="910" y="1507"/>
                    <a:pt x="1007" y="1488"/>
                    <a:pt x="1101"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3"/>
            <p:cNvSpPr/>
            <p:nvPr/>
          </p:nvSpPr>
          <p:spPr>
            <a:xfrm>
              <a:off x="7954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7" y="1507"/>
                    <a:pt x="813" y="1507"/>
                  </a:cubicBezTo>
                  <a:cubicBezTo>
                    <a:pt x="910" y="1507"/>
                    <a:pt x="1008"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3"/>
            <p:cNvSpPr/>
            <p:nvPr/>
          </p:nvSpPr>
          <p:spPr>
            <a:xfrm>
              <a:off x="883800" y="1145550"/>
              <a:ext cx="39175" cy="37675"/>
            </a:xfrm>
            <a:custGeom>
              <a:rect b="b" l="l" r="r" t="t"/>
              <a:pathLst>
                <a:path extrusionOk="0" h="1507" w="1567">
                  <a:moveTo>
                    <a:pt x="814" y="0"/>
                  </a:moveTo>
                  <a:cubicBezTo>
                    <a:pt x="509" y="0"/>
                    <a:pt x="234" y="184"/>
                    <a:pt x="117" y="466"/>
                  </a:cubicBezTo>
                  <a:cubicBezTo>
                    <a:pt x="1" y="748"/>
                    <a:pt x="65" y="1072"/>
                    <a:pt x="281" y="1286"/>
                  </a:cubicBezTo>
                  <a:cubicBezTo>
                    <a:pt x="425" y="1430"/>
                    <a:pt x="618" y="1507"/>
                    <a:pt x="814" y="1507"/>
                  </a:cubicBezTo>
                  <a:cubicBezTo>
                    <a:pt x="911" y="1507"/>
                    <a:pt x="1009" y="1488"/>
                    <a:pt x="1102"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3"/>
            <p:cNvSpPr/>
            <p:nvPr/>
          </p:nvSpPr>
          <p:spPr>
            <a:xfrm>
              <a:off x="97225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4" y="1430"/>
                    <a:pt x="616" y="1507"/>
                    <a:pt x="812" y="1507"/>
                  </a:cubicBezTo>
                  <a:cubicBezTo>
                    <a:pt x="909" y="1507"/>
                    <a:pt x="1007" y="1488"/>
                    <a:pt x="1101"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3"/>
            <p:cNvSpPr/>
            <p:nvPr/>
          </p:nvSpPr>
          <p:spPr>
            <a:xfrm>
              <a:off x="1060700" y="1145550"/>
              <a:ext cx="39175" cy="37675"/>
            </a:xfrm>
            <a:custGeom>
              <a:rect b="b" l="l" r="r" t="t"/>
              <a:pathLst>
                <a:path extrusionOk="0" h="1507" w="1567">
                  <a:moveTo>
                    <a:pt x="812" y="0"/>
                  </a:moveTo>
                  <a:cubicBezTo>
                    <a:pt x="508" y="0"/>
                    <a:pt x="233" y="184"/>
                    <a:pt x="117" y="466"/>
                  </a:cubicBezTo>
                  <a:cubicBezTo>
                    <a:pt x="0" y="748"/>
                    <a:pt x="65" y="1072"/>
                    <a:pt x="279" y="1286"/>
                  </a:cubicBezTo>
                  <a:cubicBezTo>
                    <a:pt x="423" y="1430"/>
                    <a:pt x="616" y="1507"/>
                    <a:pt x="812" y="1507"/>
                  </a:cubicBezTo>
                  <a:cubicBezTo>
                    <a:pt x="909" y="1507"/>
                    <a:pt x="1007" y="1488"/>
                    <a:pt x="1100" y="1450"/>
                  </a:cubicBezTo>
                  <a:cubicBezTo>
                    <a:pt x="1382" y="1333"/>
                    <a:pt x="1566" y="1058"/>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3"/>
            <p:cNvSpPr/>
            <p:nvPr/>
          </p:nvSpPr>
          <p:spPr>
            <a:xfrm>
              <a:off x="1149100" y="1145550"/>
              <a:ext cx="39175" cy="37675"/>
            </a:xfrm>
            <a:custGeom>
              <a:rect b="b" l="l" r="r" t="t"/>
              <a:pathLst>
                <a:path extrusionOk="0" h="1507" w="1567">
                  <a:moveTo>
                    <a:pt x="814" y="0"/>
                  </a:moveTo>
                  <a:cubicBezTo>
                    <a:pt x="508" y="0"/>
                    <a:pt x="233" y="184"/>
                    <a:pt x="117" y="466"/>
                  </a:cubicBezTo>
                  <a:cubicBezTo>
                    <a:pt x="1" y="748"/>
                    <a:pt x="65" y="1072"/>
                    <a:pt x="281" y="1286"/>
                  </a:cubicBezTo>
                  <a:cubicBezTo>
                    <a:pt x="425" y="1430"/>
                    <a:pt x="618" y="1507"/>
                    <a:pt x="814" y="1507"/>
                  </a:cubicBezTo>
                  <a:cubicBezTo>
                    <a:pt x="911" y="1507"/>
                    <a:pt x="1009" y="1488"/>
                    <a:pt x="1102" y="1450"/>
                  </a:cubicBezTo>
                  <a:cubicBezTo>
                    <a:pt x="1384"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3"/>
            <p:cNvSpPr/>
            <p:nvPr/>
          </p:nvSpPr>
          <p:spPr>
            <a:xfrm>
              <a:off x="1237550" y="1145550"/>
              <a:ext cx="39175" cy="37675"/>
            </a:xfrm>
            <a:custGeom>
              <a:rect b="b" l="l" r="r" t="t"/>
              <a:pathLst>
                <a:path extrusionOk="0" h="1507" w="1567">
                  <a:moveTo>
                    <a:pt x="814" y="0"/>
                  </a:moveTo>
                  <a:cubicBezTo>
                    <a:pt x="508" y="0"/>
                    <a:pt x="233" y="184"/>
                    <a:pt x="117" y="466"/>
                  </a:cubicBezTo>
                  <a:cubicBezTo>
                    <a:pt x="0" y="748"/>
                    <a:pt x="65" y="1072"/>
                    <a:pt x="280" y="1286"/>
                  </a:cubicBezTo>
                  <a:cubicBezTo>
                    <a:pt x="425" y="1430"/>
                    <a:pt x="618" y="1507"/>
                    <a:pt x="813" y="1507"/>
                  </a:cubicBezTo>
                  <a:cubicBezTo>
                    <a:pt x="910" y="1507"/>
                    <a:pt x="1008" y="1488"/>
                    <a:pt x="1100" y="1450"/>
                  </a:cubicBezTo>
                  <a:cubicBezTo>
                    <a:pt x="1382" y="1333"/>
                    <a:pt x="1566" y="1058"/>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3"/>
            <p:cNvSpPr/>
            <p:nvPr/>
          </p:nvSpPr>
          <p:spPr>
            <a:xfrm>
              <a:off x="1326000" y="1145550"/>
              <a:ext cx="39150" cy="37675"/>
            </a:xfrm>
            <a:custGeom>
              <a:rect b="b" l="l" r="r" t="t"/>
              <a:pathLst>
                <a:path extrusionOk="0" h="1507" w="1566">
                  <a:moveTo>
                    <a:pt x="812" y="0"/>
                  </a:moveTo>
                  <a:cubicBezTo>
                    <a:pt x="508" y="0"/>
                    <a:pt x="233" y="184"/>
                    <a:pt x="117" y="466"/>
                  </a:cubicBezTo>
                  <a:cubicBezTo>
                    <a:pt x="0" y="748"/>
                    <a:pt x="64" y="1072"/>
                    <a:pt x="280" y="1286"/>
                  </a:cubicBezTo>
                  <a:cubicBezTo>
                    <a:pt x="424"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3"/>
            <p:cNvSpPr/>
            <p:nvPr/>
          </p:nvSpPr>
          <p:spPr>
            <a:xfrm>
              <a:off x="1414450" y="1145550"/>
              <a:ext cx="39150" cy="37675"/>
            </a:xfrm>
            <a:custGeom>
              <a:rect b="b" l="l" r="r" t="t"/>
              <a:pathLst>
                <a:path extrusionOk="0" h="1507" w="1566">
                  <a:moveTo>
                    <a:pt x="812" y="0"/>
                  </a:moveTo>
                  <a:cubicBezTo>
                    <a:pt x="508" y="0"/>
                    <a:pt x="233" y="184"/>
                    <a:pt x="116" y="466"/>
                  </a:cubicBezTo>
                  <a:cubicBezTo>
                    <a:pt x="0" y="748"/>
                    <a:pt x="64" y="1072"/>
                    <a:pt x="278" y="1286"/>
                  </a:cubicBezTo>
                  <a:cubicBezTo>
                    <a:pt x="423" y="1430"/>
                    <a:pt x="616" y="1507"/>
                    <a:pt x="812" y="1507"/>
                  </a:cubicBezTo>
                  <a:cubicBezTo>
                    <a:pt x="909" y="1507"/>
                    <a:pt x="1007" y="1488"/>
                    <a:pt x="1100" y="1450"/>
                  </a:cubicBezTo>
                  <a:cubicBezTo>
                    <a:pt x="1382" y="1333"/>
                    <a:pt x="1566" y="1058"/>
                    <a:pt x="1566" y="754"/>
                  </a:cubicBezTo>
                  <a:cubicBezTo>
                    <a:pt x="1566" y="338"/>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3"/>
            <p:cNvSpPr/>
            <p:nvPr/>
          </p:nvSpPr>
          <p:spPr>
            <a:xfrm>
              <a:off x="457100" y="1241575"/>
              <a:ext cx="23725" cy="36000"/>
            </a:xfrm>
            <a:custGeom>
              <a:rect b="b" l="l" r="r" t="t"/>
              <a:pathLst>
                <a:path extrusionOk="0" h="1440" w="949">
                  <a:moveTo>
                    <a:pt x="501" y="1"/>
                  </a:moveTo>
                  <a:cubicBezTo>
                    <a:pt x="319" y="463"/>
                    <a:pt x="152" y="934"/>
                    <a:pt x="0" y="1413"/>
                  </a:cubicBezTo>
                  <a:cubicBezTo>
                    <a:pt x="65" y="1430"/>
                    <a:pt x="129" y="1440"/>
                    <a:pt x="194" y="1440"/>
                  </a:cubicBezTo>
                  <a:cubicBezTo>
                    <a:pt x="611" y="1440"/>
                    <a:pt x="949" y="1104"/>
                    <a:pt x="949" y="687"/>
                  </a:cubicBezTo>
                  <a:cubicBezTo>
                    <a:pt x="947" y="391"/>
                    <a:pt x="773" y="122"/>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3"/>
            <p:cNvSpPr/>
            <p:nvPr/>
          </p:nvSpPr>
          <p:spPr>
            <a:xfrm>
              <a:off x="530075" y="1239900"/>
              <a:ext cx="39150" cy="37725"/>
            </a:xfrm>
            <a:custGeom>
              <a:rect b="b" l="l" r="r" t="t"/>
              <a:pathLst>
                <a:path extrusionOk="0" h="1509" w="1566">
                  <a:moveTo>
                    <a:pt x="813" y="0"/>
                  </a:moveTo>
                  <a:cubicBezTo>
                    <a:pt x="508" y="0"/>
                    <a:pt x="233" y="184"/>
                    <a:pt x="116" y="466"/>
                  </a:cubicBezTo>
                  <a:cubicBezTo>
                    <a:pt x="0" y="748"/>
                    <a:pt x="64" y="1072"/>
                    <a:pt x="280" y="1288"/>
                  </a:cubicBezTo>
                  <a:cubicBezTo>
                    <a:pt x="425" y="1431"/>
                    <a:pt x="618" y="1508"/>
                    <a:pt x="815" y="1508"/>
                  </a:cubicBezTo>
                  <a:cubicBezTo>
                    <a:pt x="911" y="1508"/>
                    <a:pt x="1009" y="1490"/>
                    <a:pt x="1102" y="1451"/>
                  </a:cubicBezTo>
                  <a:cubicBezTo>
                    <a:pt x="1382" y="1333"/>
                    <a:pt x="1566" y="1060"/>
                    <a:pt x="1566" y="754"/>
                  </a:cubicBezTo>
                  <a:cubicBezTo>
                    <a:pt x="1566" y="338"/>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3"/>
            <p:cNvSpPr/>
            <p:nvPr/>
          </p:nvSpPr>
          <p:spPr>
            <a:xfrm>
              <a:off x="61997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8" y="1169"/>
                    <a:pt x="1508" y="752"/>
                  </a:cubicBezTo>
                  <a:cubicBezTo>
                    <a:pt x="1508"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3"/>
            <p:cNvSpPr/>
            <p:nvPr/>
          </p:nvSpPr>
          <p:spPr>
            <a:xfrm>
              <a:off x="706950" y="1239900"/>
              <a:ext cx="39175" cy="37725"/>
            </a:xfrm>
            <a:custGeom>
              <a:rect b="b" l="l" r="r" t="t"/>
              <a:pathLst>
                <a:path extrusionOk="0" h="1509" w="1567">
                  <a:moveTo>
                    <a:pt x="812" y="0"/>
                  </a:moveTo>
                  <a:cubicBezTo>
                    <a:pt x="509" y="0"/>
                    <a:pt x="234" y="184"/>
                    <a:pt x="117" y="466"/>
                  </a:cubicBezTo>
                  <a:cubicBezTo>
                    <a:pt x="1" y="748"/>
                    <a:pt x="65" y="1072"/>
                    <a:pt x="281" y="1288"/>
                  </a:cubicBezTo>
                  <a:cubicBezTo>
                    <a:pt x="424" y="1431"/>
                    <a:pt x="617" y="1508"/>
                    <a:pt x="814" y="1508"/>
                  </a:cubicBezTo>
                  <a:cubicBezTo>
                    <a:pt x="910" y="1508"/>
                    <a:pt x="1008" y="1490"/>
                    <a:pt x="1101" y="1451"/>
                  </a:cubicBezTo>
                  <a:cubicBezTo>
                    <a:pt x="1382" y="1333"/>
                    <a:pt x="1566" y="1060"/>
                    <a:pt x="1566" y="754"/>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3"/>
            <p:cNvSpPr/>
            <p:nvPr/>
          </p:nvSpPr>
          <p:spPr>
            <a:xfrm>
              <a:off x="7954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4" y="1431"/>
                    <a:pt x="618" y="1508"/>
                    <a:pt x="815" y="1508"/>
                  </a:cubicBezTo>
                  <a:cubicBezTo>
                    <a:pt x="911" y="1508"/>
                    <a:pt x="1008" y="1490"/>
                    <a:pt x="1101"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3"/>
            <p:cNvSpPr/>
            <p:nvPr/>
          </p:nvSpPr>
          <p:spPr>
            <a:xfrm>
              <a:off x="883800" y="1239900"/>
              <a:ext cx="39175" cy="37725"/>
            </a:xfrm>
            <a:custGeom>
              <a:rect b="b" l="l" r="r" t="t"/>
              <a:pathLst>
                <a:path extrusionOk="0" h="1509" w="1567">
                  <a:moveTo>
                    <a:pt x="814" y="0"/>
                  </a:moveTo>
                  <a:cubicBezTo>
                    <a:pt x="509" y="0"/>
                    <a:pt x="234" y="184"/>
                    <a:pt x="117" y="466"/>
                  </a:cubicBezTo>
                  <a:cubicBezTo>
                    <a:pt x="1" y="748"/>
                    <a:pt x="65" y="1072"/>
                    <a:pt x="281" y="1288"/>
                  </a:cubicBezTo>
                  <a:cubicBezTo>
                    <a:pt x="426" y="1431"/>
                    <a:pt x="619" y="1508"/>
                    <a:pt x="816" y="1508"/>
                  </a:cubicBezTo>
                  <a:cubicBezTo>
                    <a:pt x="912" y="1508"/>
                    <a:pt x="1010" y="1490"/>
                    <a:pt x="1102" y="1451"/>
                  </a:cubicBezTo>
                  <a:cubicBezTo>
                    <a:pt x="1382" y="1333"/>
                    <a:pt x="1566" y="1060"/>
                    <a:pt x="1566" y="754"/>
                  </a:cubicBezTo>
                  <a:cubicBezTo>
                    <a:pt x="1566" y="338"/>
                    <a:pt x="1229" y="2"/>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3"/>
            <p:cNvSpPr/>
            <p:nvPr/>
          </p:nvSpPr>
          <p:spPr>
            <a:xfrm>
              <a:off x="973725" y="1239950"/>
              <a:ext cx="37700" cy="37675"/>
            </a:xfrm>
            <a:custGeom>
              <a:rect b="b" l="l" r="r" t="t"/>
              <a:pathLst>
                <a:path extrusionOk="0" h="1507" w="1508">
                  <a:moveTo>
                    <a:pt x="755" y="0"/>
                  </a:moveTo>
                  <a:cubicBezTo>
                    <a:pt x="338" y="0"/>
                    <a:pt x="1" y="336"/>
                    <a:pt x="1" y="752"/>
                  </a:cubicBezTo>
                  <a:cubicBezTo>
                    <a:pt x="1" y="1169"/>
                    <a:pt x="338" y="1507"/>
                    <a:pt x="755" y="1507"/>
                  </a:cubicBezTo>
                  <a:cubicBezTo>
                    <a:pt x="1170" y="1507"/>
                    <a:pt x="1507" y="1169"/>
                    <a:pt x="1507" y="752"/>
                  </a:cubicBezTo>
                  <a:cubicBezTo>
                    <a:pt x="1507" y="336"/>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3"/>
            <p:cNvSpPr/>
            <p:nvPr/>
          </p:nvSpPr>
          <p:spPr>
            <a:xfrm>
              <a:off x="1060700" y="1239900"/>
              <a:ext cx="39175" cy="37725"/>
            </a:xfrm>
            <a:custGeom>
              <a:rect b="b" l="l" r="r" t="t"/>
              <a:pathLst>
                <a:path extrusionOk="0" h="1509" w="1567">
                  <a:moveTo>
                    <a:pt x="812" y="0"/>
                  </a:moveTo>
                  <a:cubicBezTo>
                    <a:pt x="508" y="0"/>
                    <a:pt x="233" y="184"/>
                    <a:pt x="117" y="466"/>
                  </a:cubicBezTo>
                  <a:cubicBezTo>
                    <a:pt x="0" y="748"/>
                    <a:pt x="65" y="1072"/>
                    <a:pt x="279" y="1288"/>
                  </a:cubicBezTo>
                  <a:cubicBezTo>
                    <a:pt x="424" y="1431"/>
                    <a:pt x="617" y="1508"/>
                    <a:pt x="814" y="1508"/>
                  </a:cubicBezTo>
                  <a:cubicBezTo>
                    <a:pt x="910" y="1508"/>
                    <a:pt x="1008" y="1490"/>
                    <a:pt x="1100" y="1451"/>
                  </a:cubicBezTo>
                  <a:cubicBezTo>
                    <a:pt x="1382" y="1333"/>
                    <a:pt x="1566" y="1060"/>
                    <a:pt x="1566" y="754"/>
                  </a:cubicBezTo>
                  <a:cubicBezTo>
                    <a:pt x="1566" y="338"/>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3"/>
            <p:cNvSpPr/>
            <p:nvPr/>
          </p:nvSpPr>
          <p:spPr>
            <a:xfrm>
              <a:off x="1149100" y="1239900"/>
              <a:ext cx="39175" cy="37725"/>
            </a:xfrm>
            <a:custGeom>
              <a:rect b="b" l="l" r="r" t="t"/>
              <a:pathLst>
                <a:path extrusionOk="0" h="1509" w="1567">
                  <a:moveTo>
                    <a:pt x="814" y="0"/>
                  </a:moveTo>
                  <a:cubicBezTo>
                    <a:pt x="508" y="0"/>
                    <a:pt x="233" y="184"/>
                    <a:pt x="117" y="466"/>
                  </a:cubicBezTo>
                  <a:cubicBezTo>
                    <a:pt x="1" y="748"/>
                    <a:pt x="65" y="1072"/>
                    <a:pt x="281" y="1288"/>
                  </a:cubicBezTo>
                  <a:cubicBezTo>
                    <a:pt x="425" y="1431"/>
                    <a:pt x="619" y="1508"/>
                    <a:pt x="815" y="1508"/>
                  </a:cubicBezTo>
                  <a:cubicBezTo>
                    <a:pt x="912" y="1508"/>
                    <a:pt x="1009" y="1490"/>
                    <a:pt x="1102" y="1451"/>
                  </a:cubicBezTo>
                  <a:cubicBezTo>
                    <a:pt x="1384"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3"/>
            <p:cNvSpPr/>
            <p:nvPr/>
          </p:nvSpPr>
          <p:spPr>
            <a:xfrm>
              <a:off x="1237550" y="1239900"/>
              <a:ext cx="39175" cy="37725"/>
            </a:xfrm>
            <a:custGeom>
              <a:rect b="b" l="l" r="r" t="t"/>
              <a:pathLst>
                <a:path extrusionOk="0" h="1509" w="1567">
                  <a:moveTo>
                    <a:pt x="814" y="0"/>
                  </a:moveTo>
                  <a:cubicBezTo>
                    <a:pt x="508" y="0"/>
                    <a:pt x="233" y="184"/>
                    <a:pt x="117" y="466"/>
                  </a:cubicBezTo>
                  <a:cubicBezTo>
                    <a:pt x="0" y="748"/>
                    <a:pt x="65" y="1072"/>
                    <a:pt x="280" y="1288"/>
                  </a:cubicBezTo>
                  <a:cubicBezTo>
                    <a:pt x="425" y="1431"/>
                    <a:pt x="619" y="1508"/>
                    <a:pt x="815" y="1508"/>
                  </a:cubicBezTo>
                  <a:cubicBezTo>
                    <a:pt x="911" y="1508"/>
                    <a:pt x="1008" y="1490"/>
                    <a:pt x="1100" y="1451"/>
                  </a:cubicBezTo>
                  <a:cubicBezTo>
                    <a:pt x="1382" y="1333"/>
                    <a:pt x="1566" y="1060"/>
                    <a:pt x="1566" y="754"/>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3"/>
            <p:cNvSpPr/>
            <p:nvPr/>
          </p:nvSpPr>
          <p:spPr>
            <a:xfrm>
              <a:off x="1327475" y="1239950"/>
              <a:ext cx="37675" cy="37675"/>
            </a:xfrm>
            <a:custGeom>
              <a:rect b="b" l="l" r="r" t="t"/>
              <a:pathLst>
                <a:path extrusionOk="0" h="1507" w="1507">
                  <a:moveTo>
                    <a:pt x="753" y="0"/>
                  </a:moveTo>
                  <a:cubicBezTo>
                    <a:pt x="338" y="0"/>
                    <a:pt x="0" y="336"/>
                    <a:pt x="0" y="752"/>
                  </a:cubicBezTo>
                  <a:cubicBezTo>
                    <a:pt x="0" y="1169"/>
                    <a:pt x="338" y="1507"/>
                    <a:pt x="753" y="1507"/>
                  </a:cubicBezTo>
                  <a:cubicBezTo>
                    <a:pt x="1169" y="1507"/>
                    <a:pt x="1507" y="1169"/>
                    <a:pt x="1507" y="752"/>
                  </a:cubicBezTo>
                  <a:cubicBezTo>
                    <a:pt x="1507" y="336"/>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3"/>
            <p:cNvSpPr/>
            <p:nvPr/>
          </p:nvSpPr>
          <p:spPr>
            <a:xfrm>
              <a:off x="1414450" y="1239900"/>
              <a:ext cx="39150" cy="37725"/>
            </a:xfrm>
            <a:custGeom>
              <a:rect b="b" l="l" r="r" t="t"/>
              <a:pathLst>
                <a:path extrusionOk="0" h="1509" w="1566">
                  <a:moveTo>
                    <a:pt x="812" y="0"/>
                  </a:moveTo>
                  <a:cubicBezTo>
                    <a:pt x="508" y="0"/>
                    <a:pt x="233" y="184"/>
                    <a:pt x="116" y="466"/>
                  </a:cubicBezTo>
                  <a:cubicBezTo>
                    <a:pt x="0" y="748"/>
                    <a:pt x="64" y="1072"/>
                    <a:pt x="278" y="1288"/>
                  </a:cubicBezTo>
                  <a:cubicBezTo>
                    <a:pt x="423" y="1431"/>
                    <a:pt x="617" y="1508"/>
                    <a:pt x="813" y="1508"/>
                  </a:cubicBezTo>
                  <a:cubicBezTo>
                    <a:pt x="910" y="1508"/>
                    <a:pt x="1007" y="1490"/>
                    <a:pt x="1100" y="1451"/>
                  </a:cubicBezTo>
                  <a:cubicBezTo>
                    <a:pt x="1382" y="1333"/>
                    <a:pt x="1566" y="1060"/>
                    <a:pt x="1566" y="754"/>
                  </a:cubicBezTo>
                  <a:cubicBezTo>
                    <a:pt x="1566" y="338"/>
                    <a:pt x="1228"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3"/>
            <p:cNvSpPr/>
            <p:nvPr/>
          </p:nvSpPr>
          <p:spPr>
            <a:xfrm>
              <a:off x="1504325" y="1241575"/>
              <a:ext cx="23725" cy="36000"/>
            </a:xfrm>
            <a:custGeom>
              <a:rect b="b" l="l" r="r" t="t"/>
              <a:pathLst>
                <a:path extrusionOk="0" h="1440" w="949">
                  <a:moveTo>
                    <a:pt x="447" y="1"/>
                  </a:moveTo>
                  <a:cubicBezTo>
                    <a:pt x="176" y="122"/>
                    <a:pt x="2" y="391"/>
                    <a:pt x="0" y="687"/>
                  </a:cubicBezTo>
                  <a:cubicBezTo>
                    <a:pt x="0" y="1104"/>
                    <a:pt x="338" y="1440"/>
                    <a:pt x="754" y="1440"/>
                  </a:cubicBezTo>
                  <a:cubicBezTo>
                    <a:pt x="820" y="1440"/>
                    <a:pt x="884" y="1430"/>
                    <a:pt x="948" y="1413"/>
                  </a:cubicBezTo>
                  <a:cubicBezTo>
                    <a:pt x="797" y="934"/>
                    <a:pt x="630" y="463"/>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3"/>
            <p:cNvSpPr/>
            <p:nvPr/>
          </p:nvSpPr>
          <p:spPr>
            <a:xfrm>
              <a:off x="441625" y="1334300"/>
              <a:ext cx="39150" cy="37675"/>
            </a:xfrm>
            <a:custGeom>
              <a:rect b="b" l="l" r="r" t="t"/>
              <a:pathLst>
                <a:path extrusionOk="0" h="1507" w="1566">
                  <a:moveTo>
                    <a:pt x="813" y="0"/>
                  </a:moveTo>
                  <a:cubicBezTo>
                    <a:pt x="508" y="0"/>
                    <a:pt x="235"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3"/>
            <p:cNvSpPr/>
            <p:nvPr/>
          </p:nvSpPr>
          <p:spPr>
            <a:xfrm>
              <a:off x="530075" y="1334300"/>
              <a:ext cx="39150" cy="37675"/>
            </a:xfrm>
            <a:custGeom>
              <a:rect b="b" l="l" r="r" t="t"/>
              <a:pathLst>
                <a:path extrusionOk="0" h="1507" w="1566">
                  <a:moveTo>
                    <a:pt x="813" y="0"/>
                  </a:moveTo>
                  <a:cubicBezTo>
                    <a:pt x="508" y="0"/>
                    <a:pt x="233" y="184"/>
                    <a:pt x="116" y="464"/>
                  </a:cubicBezTo>
                  <a:cubicBezTo>
                    <a:pt x="0" y="746"/>
                    <a:pt x="64" y="1070"/>
                    <a:pt x="280" y="1286"/>
                  </a:cubicBezTo>
                  <a:cubicBezTo>
                    <a:pt x="425" y="1430"/>
                    <a:pt x="617" y="1507"/>
                    <a:pt x="813" y="1507"/>
                  </a:cubicBezTo>
                  <a:cubicBezTo>
                    <a:pt x="911" y="1507"/>
                    <a:pt x="1008" y="1488"/>
                    <a:pt x="1102" y="1449"/>
                  </a:cubicBezTo>
                  <a:cubicBezTo>
                    <a:pt x="1383"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6185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8" y="1488"/>
                    <a:pt x="1101" y="1449"/>
                  </a:cubicBezTo>
                  <a:cubicBezTo>
                    <a:pt x="1383" y="1333"/>
                    <a:pt x="1567" y="1058"/>
                    <a:pt x="1567" y="752"/>
                  </a:cubicBezTo>
                  <a:cubicBezTo>
                    <a:pt x="1567"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3"/>
            <p:cNvSpPr/>
            <p:nvPr/>
          </p:nvSpPr>
          <p:spPr>
            <a:xfrm>
              <a:off x="706950" y="1334300"/>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3"/>
            <p:cNvSpPr/>
            <p:nvPr/>
          </p:nvSpPr>
          <p:spPr>
            <a:xfrm>
              <a:off x="7954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3"/>
            <p:cNvSpPr/>
            <p:nvPr/>
          </p:nvSpPr>
          <p:spPr>
            <a:xfrm>
              <a:off x="883800" y="1334300"/>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3"/>
            <p:cNvSpPr/>
            <p:nvPr/>
          </p:nvSpPr>
          <p:spPr>
            <a:xfrm>
              <a:off x="972250" y="1334300"/>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3"/>
            <p:cNvSpPr/>
            <p:nvPr/>
          </p:nvSpPr>
          <p:spPr>
            <a:xfrm>
              <a:off x="1060700" y="1334300"/>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49"/>
                  </a:cubicBezTo>
                  <a:cubicBezTo>
                    <a:pt x="1382" y="1333"/>
                    <a:pt x="1566" y="1058"/>
                    <a:pt x="1566" y="752"/>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3"/>
            <p:cNvSpPr/>
            <p:nvPr/>
          </p:nvSpPr>
          <p:spPr>
            <a:xfrm>
              <a:off x="1149100" y="1334300"/>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49"/>
                  </a:cubicBezTo>
                  <a:cubicBezTo>
                    <a:pt x="1384"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3"/>
            <p:cNvSpPr/>
            <p:nvPr/>
          </p:nvSpPr>
          <p:spPr>
            <a:xfrm>
              <a:off x="1237550" y="1334300"/>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49"/>
                  </a:cubicBezTo>
                  <a:cubicBezTo>
                    <a:pt x="1382" y="1333"/>
                    <a:pt x="1566" y="1058"/>
                    <a:pt x="1566" y="752"/>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3"/>
            <p:cNvSpPr/>
            <p:nvPr/>
          </p:nvSpPr>
          <p:spPr>
            <a:xfrm>
              <a:off x="1326000" y="1334300"/>
              <a:ext cx="39150" cy="37675"/>
            </a:xfrm>
            <a:custGeom>
              <a:rect b="b" l="l" r="r" t="t"/>
              <a:pathLst>
                <a:path extrusionOk="0" h="1507" w="1566">
                  <a:moveTo>
                    <a:pt x="812" y="0"/>
                  </a:moveTo>
                  <a:cubicBezTo>
                    <a:pt x="508" y="0"/>
                    <a:pt x="233" y="184"/>
                    <a:pt x="117" y="466"/>
                  </a:cubicBezTo>
                  <a:cubicBezTo>
                    <a:pt x="0" y="746"/>
                    <a:pt x="64" y="1070"/>
                    <a:pt x="280" y="1286"/>
                  </a:cubicBezTo>
                  <a:cubicBezTo>
                    <a:pt x="424"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3"/>
            <p:cNvSpPr/>
            <p:nvPr/>
          </p:nvSpPr>
          <p:spPr>
            <a:xfrm>
              <a:off x="1414450" y="1334300"/>
              <a:ext cx="39150" cy="37675"/>
            </a:xfrm>
            <a:custGeom>
              <a:rect b="b" l="l" r="r" t="t"/>
              <a:pathLst>
                <a:path extrusionOk="0" h="1507" w="1566">
                  <a:moveTo>
                    <a:pt x="812" y="0"/>
                  </a:moveTo>
                  <a:cubicBezTo>
                    <a:pt x="508" y="0"/>
                    <a:pt x="233" y="184"/>
                    <a:pt x="116" y="466"/>
                  </a:cubicBezTo>
                  <a:cubicBezTo>
                    <a:pt x="0" y="746"/>
                    <a:pt x="64" y="1070"/>
                    <a:pt x="278" y="1286"/>
                  </a:cubicBezTo>
                  <a:cubicBezTo>
                    <a:pt x="423" y="1430"/>
                    <a:pt x="616" y="1507"/>
                    <a:pt x="812" y="1507"/>
                  </a:cubicBezTo>
                  <a:cubicBezTo>
                    <a:pt x="909" y="1507"/>
                    <a:pt x="1007" y="1488"/>
                    <a:pt x="1100" y="1449"/>
                  </a:cubicBezTo>
                  <a:cubicBezTo>
                    <a:pt x="1382" y="1333"/>
                    <a:pt x="1566" y="1058"/>
                    <a:pt x="1566" y="752"/>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3"/>
            <p:cNvSpPr/>
            <p:nvPr/>
          </p:nvSpPr>
          <p:spPr>
            <a:xfrm>
              <a:off x="1502850" y="1334300"/>
              <a:ext cx="39150" cy="37675"/>
            </a:xfrm>
            <a:custGeom>
              <a:rect b="b" l="l" r="r" t="t"/>
              <a:pathLst>
                <a:path extrusionOk="0" h="1507" w="1566">
                  <a:moveTo>
                    <a:pt x="813" y="0"/>
                  </a:moveTo>
                  <a:cubicBezTo>
                    <a:pt x="508" y="0"/>
                    <a:pt x="233" y="184"/>
                    <a:pt x="117" y="464"/>
                  </a:cubicBezTo>
                  <a:cubicBezTo>
                    <a:pt x="0" y="746"/>
                    <a:pt x="64" y="1070"/>
                    <a:pt x="280" y="1286"/>
                  </a:cubicBezTo>
                  <a:cubicBezTo>
                    <a:pt x="425" y="1430"/>
                    <a:pt x="617" y="1507"/>
                    <a:pt x="814" y="1507"/>
                  </a:cubicBezTo>
                  <a:cubicBezTo>
                    <a:pt x="911" y="1507"/>
                    <a:pt x="1009" y="1488"/>
                    <a:pt x="1102" y="1449"/>
                  </a:cubicBezTo>
                  <a:cubicBezTo>
                    <a:pt x="1384" y="1333"/>
                    <a:pt x="1566" y="1058"/>
                    <a:pt x="1566" y="752"/>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3"/>
            <p:cNvSpPr/>
            <p:nvPr/>
          </p:nvSpPr>
          <p:spPr>
            <a:xfrm>
              <a:off x="441625" y="1428650"/>
              <a:ext cx="39150" cy="37675"/>
            </a:xfrm>
            <a:custGeom>
              <a:rect b="b" l="l" r="r" t="t"/>
              <a:pathLst>
                <a:path extrusionOk="0" h="1507" w="1566">
                  <a:moveTo>
                    <a:pt x="813" y="0"/>
                  </a:moveTo>
                  <a:cubicBezTo>
                    <a:pt x="508" y="0"/>
                    <a:pt x="235" y="184"/>
                    <a:pt x="117" y="466"/>
                  </a:cubicBezTo>
                  <a:cubicBezTo>
                    <a:pt x="0" y="747"/>
                    <a:pt x="64" y="1071"/>
                    <a:pt x="280" y="1286"/>
                  </a:cubicBezTo>
                  <a:cubicBezTo>
                    <a:pt x="425" y="1430"/>
                    <a:pt x="617" y="1507"/>
                    <a:pt x="814" y="1507"/>
                  </a:cubicBezTo>
                  <a:cubicBezTo>
                    <a:pt x="911" y="1507"/>
                    <a:pt x="1009" y="1488"/>
                    <a:pt x="1102" y="1449"/>
                  </a:cubicBezTo>
                  <a:cubicBezTo>
                    <a:pt x="1384" y="1333"/>
                    <a:pt x="1566" y="1058"/>
                    <a:pt x="1566" y="754"/>
                  </a:cubicBezTo>
                  <a:cubicBezTo>
                    <a:pt x="1566" y="337"/>
                    <a:pt x="1230"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3"/>
            <p:cNvSpPr/>
            <p:nvPr/>
          </p:nvSpPr>
          <p:spPr>
            <a:xfrm>
              <a:off x="530075" y="1428650"/>
              <a:ext cx="39150" cy="37675"/>
            </a:xfrm>
            <a:custGeom>
              <a:rect b="b" l="l" r="r" t="t"/>
              <a:pathLst>
                <a:path extrusionOk="0" h="1507" w="1566">
                  <a:moveTo>
                    <a:pt x="813" y="0"/>
                  </a:moveTo>
                  <a:cubicBezTo>
                    <a:pt x="508" y="0"/>
                    <a:pt x="233" y="184"/>
                    <a:pt x="116" y="466"/>
                  </a:cubicBezTo>
                  <a:cubicBezTo>
                    <a:pt x="0" y="747"/>
                    <a:pt x="64" y="1071"/>
                    <a:pt x="280" y="1286"/>
                  </a:cubicBezTo>
                  <a:cubicBezTo>
                    <a:pt x="425" y="1430"/>
                    <a:pt x="617" y="1507"/>
                    <a:pt x="813" y="1507"/>
                  </a:cubicBezTo>
                  <a:cubicBezTo>
                    <a:pt x="911" y="1507"/>
                    <a:pt x="1008"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3"/>
            <p:cNvSpPr/>
            <p:nvPr/>
          </p:nvSpPr>
          <p:spPr>
            <a:xfrm>
              <a:off x="61997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8" y="1169"/>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3"/>
            <p:cNvSpPr/>
            <p:nvPr/>
          </p:nvSpPr>
          <p:spPr>
            <a:xfrm>
              <a:off x="706950" y="1428650"/>
              <a:ext cx="39175" cy="37675"/>
            </a:xfrm>
            <a:custGeom>
              <a:rect b="b" l="l" r="r" t="t"/>
              <a:pathLst>
                <a:path extrusionOk="0" h="1507" w="1567">
                  <a:moveTo>
                    <a:pt x="812" y="0"/>
                  </a:moveTo>
                  <a:cubicBezTo>
                    <a:pt x="509" y="0"/>
                    <a:pt x="234" y="184"/>
                    <a:pt x="117" y="466"/>
                  </a:cubicBezTo>
                  <a:cubicBezTo>
                    <a:pt x="1" y="747"/>
                    <a:pt x="65" y="1071"/>
                    <a:pt x="281" y="1286"/>
                  </a:cubicBezTo>
                  <a:cubicBezTo>
                    <a:pt x="424" y="1430"/>
                    <a:pt x="616" y="1507"/>
                    <a:pt x="812" y="1507"/>
                  </a:cubicBezTo>
                  <a:cubicBezTo>
                    <a:pt x="910" y="1507"/>
                    <a:pt x="1007" y="1488"/>
                    <a:pt x="1101"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3"/>
            <p:cNvSpPr/>
            <p:nvPr/>
          </p:nvSpPr>
          <p:spPr>
            <a:xfrm>
              <a:off x="7954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4" y="1430"/>
                    <a:pt x="617" y="1507"/>
                    <a:pt x="813" y="1507"/>
                  </a:cubicBezTo>
                  <a:cubicBezTo>
                    <a:pt x="910" y="1507"/>
                    <a:pt x="1008" y="1488"/>
                    <a:pt x="1101"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3"/>
            <p:cNvSpPr/>
            <p:nvPr/>
          </p:nvSpPr>
          <p:spPr>
            <a:xfrm>
              <a:off x="883800" y="1428650"/>
              <a:ext cx="39175" cy="37675"/>
            </a:xfrm>
            <a:custGeom>
              <a:rect b="b" l="l" r="r" t="t"/>
              <a:pathLst>
                <a:path extrusionOk="0" h="1507" w="1567">
                  <a:moveTo>
                    <a:pt x="814" y="0"/>
                  </a:moveTo>
                  <a:cubicBezTo>
                    <a:pt x="509" y="0"/>
                    <a:pt x="234" y="184"/>
                    <a:pt x="117" y="466"/>
                  </a:cubicBezTo>
                  <a:cubicBezTo>
                    <a:pt x="1" y="747"/>
                    <a:pt x="65" y="1071"/>
                    <a:pt x="281" y="1286"/>
                  </a:cubicBezTo>
                  <a:cubicBezTo>
                    <a:pt x="425" y="1430"/>
                    <a:pt x="618" y="1507"/>
                    <a:pt x="814" y="1507"/>
                  </a:cubicBezTo>
                  <a:cubicBezTo>
                    <a:pt x="911" y="1507"/>
                    <a:pt x="1009" y="1488"/>
                    <a:pt x="1102"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3"/>
            <p:cNvSpPr/>
            <p:nvPr/>
          </p:nvSpPr>
          <p:spPr>
            <a:xfrm>
              <a:off x="973725" y="1428650"/>
              <a:ext cx="37700" cy="37675"/>
            </a:xfrm>
            <a:custGeom>
              <a:rect b="b" l="l" r="r" t="t"/>
              <a:pathLst>
                <a:path extrusionOk="0" h="1507" w="1508">
                  <a:moveTo>
                    <a:pt x="755" y="0"/>
                  </a:moveTo>
                  <a:cubicBezTo>
                    <a:pt x="338" y="0"/>
                    <a:pt x="1" y="337"/>
                    <a:pt x="1" y="754"/>
                  </a:cubicBezTo>
                  <a:cubicBezTo>
                    <a:pt x="1" y="1169"/>
                    <a:pt x="338" y="1507"/>
                    <a:pt x="755" y="1507"/>
                  </a:cubicBezTo>
                  <a:cubicBezTo>
                    <a:pt x="1170" y="1507"/>
                    <a:pt x="1507" y="1169"/>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3"/>
            <p:cNvSpPr/>
            <p:nvPr/>
          </p:nvSpPr>
          <p:spPr>
            <a:xfrm>
              <a:off x="1060700" y="1428650"/>
              <a:ext cx="39175" cy="37675"/>
            </a:xfrm>
            <a:custGeom>
              <a:rect b="b" l="l" r="r" t="t"/>
              <a:pathLst>
                <a:path extrusionOk="0" h="1507" w="1567">
                  <a:moveTo>
                    <a:pt x="812" y="0"/>
                  </a:moveTo>
                  <a:cubicBezTo>
                    <a:pt x="508" y="0"/>
                    <a:pt x="233" y="184"/>
                    <a:pt x="117" y="466"/>
                  </a:cubicBezTo>
                  <a:cubicBezTo>
                    <a:pt x="0" y="747"/>
                    <a:pt x="65" y="1071"/>
                    <a:pt x="279" y="1286"/>
                  </a:cubicBezTo>
                  <a:cubicBezTo>
                    <a:pt x="423" y="1430"/>
                    <a:pt x="616" y="1507"/>
                    <a:pt x="812" y="1507"/>
                  </a:cubicBezTo>
                  <a:cubicBezTo>
                    <a:pt x="909" y="1507"/>
                    <a:pt x="1007" y="1488"/>
                    <a:pt x="1100" y="1449"/>
                  </a:cubicBezTo>
                  <a:cubicBezTo>
                    <a:pt x="1382" y="1333"/>
                    <a:pt x="1566" y="1058"/>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a:off x="1149100" y="1428650"/>
              <a:ext cx="39175" cy="37675"/>
            </a:xfrm>
            <a:custGeom>
              <a:rect b="b" l="l" r="r" t="t"/>
              <a:pathLst>
                <a:path extrusionOk="0" h="1507" w="1567">
                  <a:moveTo>
                    <a:pt x="814" y="0"/>
                  </a:moveTo>
                  <a:cubicBezTo>
                    <a:pt x="508" y="0"/>
                    <a:pt x="233" y="184"/>
                    <a:pt x="117" y="466"/>
                  </a:cubicBezTo>
                  <a:cubicBezTo>
                    <a:pt x="1" y="747"/>
                    <a:pt x="65" y="1071"/>
                    <a:pt x="281" y="1286"/>
                  </a:cubicBezTo>
                  <a:cubicBezTo>
                    <a:pt x="425" y="1430"/>
                    <a:pt x="618" y="1507"/>
                    <a:pt x="814" y="1507"/>
                  </a:cubicBezTo>
                  <a:cubicBezTo>
                    <a:pt x="911" y="1507"/>
                    <a:pt x="1009" y="1488"/>
                    <a:pt x="1102" y="1449"/>
                  </a:cubicBezTo>
                  <a:cubicBezTo>
                    <a:pt x="1384"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3"/>
            <p:cNvSpPr/>
            <p:nvPr/>
          </p:nvSpPr>
          <p:spPr>
            <a:xfrm>
              <a:off x="1237550" y="1428650"/>
              <a:ext cx="39175" cy="37675"/>
            </a:xfrm>
            <a:custGeom>
              <a:rect b="b" l="l" r="r" t="t"/>
              <a:pathLst>
                <a:path extrusionOk="0" h="1507" w="1567">
                  <a:moveTo>
                    <a:pt x="814" y="0"/>
                  </a:moveTo>
                  <a:cubicBezTo>
                    <a:pt x="508" y="0"/>
                    <a:pt x="233" y="184"/>
                    <a:pt x="117" y="466"/>
                  </a:cubicBezTo>
                  <a:cubicBezTo>
                    <a:pt x="0" y="747"/>
                    <a:pt x="65" y="1071"/>
                    <a:pt x="280" y="1286"/>
                  </a:cubicBezTo>
                  <a:cubicBezTo>
                    <a:pt x="425" y="1430"/>
                    <a:pt x="618" y="1507"/>
                    <a:pt x="813" y="1507"/>
                  </a:cubicBezTo>
                  <a:cubicBezTo>
                    <a:pt x="910" y="1507"/>
                    <a:pt x="1008" y="1488"/>
                    <a:pt x="1100" y="1449"/>
                  </a:cubicBezTo>
                  <a:cubicBezTo>
                    <a:pt x="1382" y="1333"/>
                    <a:pt x="1566" y="1058"/>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3"/>
            <p:cNvSpPr/>
            <p:nvPr/>
          </p:nvSpPr>
          <p:spPr>
            <a:xfrm>
              <a:off x="1327475" y="1428650"/>
              <a:ext cx="37675" cy="37675"/>
            </a:xfrm>
            <a:custGeom>
              <a:rect b="b" l="l" r="r" t="t"/>
              <a:pathLst>
                <a:path extrusionOk="0" h="1507" w="1507">
                  <a:moveTo>
                    <a:pt x="753" y="0"/>
                  </a:moveTo>
                  <a:cubicBezTo>
                    <a:pt x="338" y="0"/>
                    <a:pt x="0" y="337"/>
                    <a:pt x="0" y="754"/>
                  </a:cubicBezTo>
                  <a:cubicBezTo>
                    <a:pt x="0" y="1169"/>
                    <a:pt x="338" y="1507"/>
                    <a:pt x="753" y="1507"/>
                  </a:cubicBezTo>
                  <a:cubicBezTo>
                    <a:pt x="1169" y="1507"/>
                    <a:pt x="1507" y="1169"/>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3"/>
            <p:cNvSpPr/>
            <p:nvPr/>
          </p:nvSpPr>
          <p:spPr>
            <a:xfrm>
              <a:off x="1414450" y="1428650"/>
              <a:ext cx="39150" cy="37675"/>
            </a:xfrm>
            <a:custGeom>
              <a:rect b="b" l="l" r="r" t="t"/>
              <a:pathLst>
                <a:path extrusionOk="0" h="1507" w="1566">
                  <a:moveTo>
                    <a:pt x="812" y="0"/>
                  </a:moveTo>
                  <a:cubicBezTo>
                    <a:pt x="508" y="0"/>
                    <a:pt x="233" y="184"/>
                    <a:pt x="116" y="466"/>
                  </a:cubicBezTo>
                  <a:cubicBezTo>
                    <a:pt x="0" y="747"/>
                    <a:pt x="64" y="1071"/>
                    <a:pt x="278" y="1286"/>
                  </a:cubicBezTo>
                  <a:cubicBezTo>
                    <a:pt x="423" y="1430"/>
                    <a:pt x="616" y="1507"/>
                    <a:pt x="812" y="1507"/>
                  </a:cubicBezTo>
                  <a:cubicBezTo>
                    <a:pt x="909" y="1507"/>
                    <a:pt x="1007" y="1488"/>
                    <a:pt x="1100" y="1449"/>
                  </a:cubicBezTo>
                  <a:cubicBezTo>
                    <a:pt x="1382" y="1333"/>
                    <a:pt x="1566" y="1058"/>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3"/>
            <p:cNvSpPr/>
            <p:nvPr/>
          </p:nvSpPr>
          <p:spPr>
            <a:xfrm>
              <a:off x="1502850" y="1428650"/>
              <a:ext cx="39150" cy="37675"/>
            </a:xfrm>
            <a:custGeom>
              <a:rect b="b" l="l" r="r" t="t"/>
              <a:pathLst>
                <a:path extrusionOk="0" h="1507" w="1566">
                  <a:moveTo>
                    <a:pt x="813" y="0"/>
                  </a:moveTo>
                  <a:cubicBezTo>
                    <a:pt x="508" y="0"/>
                    <a:pt x="233" y="184"/>
                    <a:pt x="117" y="466"/>
                  </a:cubicBezTo>
                  <a:cubicBezTo>
                    <a:pt x="0" y="747"/>
                    <a:pt x="64" y="1071"/>
                    <a:pt x="280" y="1286"/>
                  </a:cubicBezTo>
                  <a:cubicBezTo>
                    <a:pt x="425" y="1430"/>
                    <a:pt x="617" y="1507"/>
                    <a:pt x="814" y="1507"/>
                  </a:cubicBezTo>
                  <a:cubicBezTo>
                    <a:pt x="911" y="1507"/>
                    <a:pt x="1009" y="1488"/>
                    <a:pt x="1102" y="1449"/>
                  </a:cubicBezTo>
                  <a:cubicBezTo>
                    <a:pt x="1382" y="1333"/>
                    <a:pt x="1566" y="1058"/>
                    <a:pt x="1566" y="754"/>
                  </a:cubicBezTo>
                  <a:cubicBezTo>
                    <a:pt x="1566" y="337"/>
                    <a:pt x="1228" y="0"/>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3"/>
            <p:cNvSpPr/>
            <p:nvPr/>
          </p:nvSpPr>
          <p:spPr>
            <a:xfrm>
              <a:off x="441625" y="1523000"/>
              <a:ext cx="39150" cy="37700"/>
            </a:xfrm>
            <a:custGeom>
              <a:rect b="b" l="l" r="r" t="t"/>
              <a:pathLst>
                <a:path extrusionOk="0" h="1508" w="1566">
                  <a:moveTo>
                    <a:pt x="813" y="0"/>
                  </a:moveTo>
                  <a:cubicBezTo>
                    <a:pt x="508" y="0"/>
                    <a:pt x="235" y="184"/>
                    <a:pt x="117" y="466"/>
                  </a:cubicBezTo>
                  <a:cubicBezTo>
                    <a:pt x="0" y="747"/>
                    <a:pt x="64" y="1071"/>
                    <a:pt x="280" y="1287"/>
                  </a:cubicBezTo>
                  <a:cubicBezTo>
                    <a:pt x="425" y="1431"/>
                    <a:pt x="618" y="1508"/>
                    <a:pt x="815" y="1508"/>
                  </a:cubicBezTo>
                  <a:cubicBezTo>
                    <a:pt x="912" y="1508"/>
                    <a:pt x="1009" y="1489"/>
                    <a:pt x="1102" y="1451"/>
                  </a:cubicBezTo>
                  <a:cubicBezTo>
                    <a:pt x="1384" y="1333"/>
                    <a:pt x="1566" y="1060"/>
                    <a:pt x="1566" y="754"/>
                  </a:cubicBezTo>
                  <a:cubicBezTo>
                    <a:pt x="1566" y="337"/>
                    <a:pt x="1230"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3"/>
            <p:cNvSpPr/>
            <p:nvPr/>
          </p:nvSpPr>
          <p:spPr>
            <a:xfrm>
              <a:off x="530075" y="1523000"/>
              <a:ext cx="39150" cy="37700"/>
            </a:xfrm>
            <a:custGeom>
              <a:rect b="b" l="l" r="r" t="t"/>
              <a:pathLst>
                <a:path extrusionOk="0" h="1508" w="1566">
                  <a:moveTo>
                    <a:pt x="813" y="0"/>
                  </a:moveTo>
                  <a:cubicBezTo>
                    <a:pt x="508" y="0"/>
                    <a:pt x="233" y="184"/>
                    <a:pt x="116" y="466"/>
                  </a:cubicBezTo>
                  <a:cubicBezTo>
                    <a:pt x="0" y="747"/>
                    <a:pt x="64" y="1071"/>
                    <a:pt x="280" y="1287"/>
                  </a:cubicBezTo>
                  <a:cubicBezTo>
                    <a:pt x="425" y="1431"/>
                    <a:pt x="618" y="1508"/>
                    <a:pt x="815" y="1508"/>
                  </a:cubicBezTo>
                  <a:cubicBezTo>
                    <a:pt x="911"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3"/>
            <p:cNvSpPr/>
            <p:nvPr/>
          </p:nvSpPr>
          <p:spPr>
            <a:xfrm>
              <a:off x="61997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8" y="1171"/>
                    <a:pt x="1508" y="754"/>
                  </a:cubicBezTo>
                  <a:cubicBezTo>
                    <a:pt x="1508"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3"/>
            <p:cNvSpPr/>
            <p:nvPr/>
          </p:nvSpPr>
          <p:spPr>
            <a:xfrm>
              <a:off x="706950" y="1523000"/>
              <a:ext cx="39175" cy="37700"/>
            </a:xfrm>
            <a:custGeom>
              <a:rect b="b" l="l" r="r" t="t"/>
              <a:pathLst>
                <a:path extrusionOk="0" h="1508" w="1567">
                  <a:moveTo>
                    <a:pt x="812" y="0"/>
                  </a:moveTo>
                  <a:cubicBezTo>
                    <a:pt x="509" y="0"/>
                    <a:pt x="234" y="184"/>
                    <a:pt x="117" y="466"/>
                  </a:cubicBezTo>
                  <a:cubicBezTo>
                    <a:pt x="1" y="747"/>
                    <a:pt x="65" y="1071"/>
                    <a:pt x="281" y="1287"/>
                  </a:cubicBezTo>
                  <a:cubicBezTo>
                    <a:pt x="424" y="1431"/>
                    <a:pt x="617" y="1508"/>
                    <a:pt x="814" y="1508"/>
                  </a:cubicBezTo>
                  <a:cubicBezTo>
                    <a:pt x="910" y="1508"/>
                    <a:pt x="1008" y="1489"/>
                    <a:pt x="1101" y="1451"/>
                  </a:cubicBezTo>
                  <a:cubicBezTo>
                    <a:pt x="1382" y="1333"/>
                    <a:pt x="1566" y="1060"/>
                    <a:pt x="1566" y="754"/>
                  </a:cubicBezTo>
                  <a:cubicBezTo>
                    <a:pt x="1566" y="337"/>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3"/>
            <p:cNvSpPr/>
            <p:nvPr/>
          </p:nvSpPr>
          <p:spPr>
            <a:xfrm>
              <a:off x="7954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4" y="1431"/>
                    <a:pt x="618" y="1508"/>
                    <a:pt x="815" y="1508"/>
                  </a:cubicBezTo>
                  <a:cubicBezTo>
                    <a:pt x="911" y="1508"/>
                    <a:pt x="1008" y="1489"/>
                    <a:pt x="1101"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3"/>
            <p:cNvSpPr/>
            <p:nvPr/>
          </p:nvSpPr>
          <p:spPr>
            <a:xfrm>
              <a:off x="883800" y="1523000"/>
              <a:ext cx="39175" cy="37700"/>
            </a:xfrm>
            <a:custGeom>
              <a:rect b="b" l="l" r="r" t="t"/>
              <a:pathLst>
                <a:path extrusionOk="0" h="1508" w="1567">
                  <a:moveTo>
                    <a:pt x="814" y="0"/>
                  </a:moveTo>
                  <a:cubicBezTo>
                    <a:pt x="509" y="0"/>
                    <a:pt x="234" y="184"/>
                    <a:pt x="117" y="466"/>
                  </a:cubicBezTo>
                  <a:cubicBezTo>
                    <a:pt x="1" y="747"/>
                    <a:pt x="65" y="1071"/>
                    <a:pt x="281" y="1287"/>
                  </a:cubicBezTo>
                  <a:cubicBezTo>
                    <a:pt x="426" y="1431"/>
                    <a:pt x="619" y="1508"/>
                    <a:pt x="816" y="1508"/>
                  </a:cubicBezTo>
                  <a:cubicBezTo>
                    <a:pt x="912" y="1508"/>
                    <a:pt x="1010" y="1489"/>
                    <a:pt x="1102"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a:off x="973725" y="1523000"/>
              <a:ext cx="37700" cy="37675"/>
            </a:xfrm>
            <a:custGeom>
              <a:rect b="b" l="l" r="r" t="t"/>
              <a:pathLst>
                <a:path extrusionOk="0" h="1507" w="1508">
                  <a:moveTo>
                    <a:pt x="755" y="0"/>
                  </a:moveTo>
                  <a:cubicBezTo>
                    <a:pt x="338" y="0"/>
                    <a:pt x="1" y="337"/>
                    <a:pt x="1" y="754"/>
                  </a:cubicBezTo>
                  <a:cubicBezTo>
                    <a:pt x="1" y="1171"/>
                    <a:pt x="338" y="1507"/>
                    <a:pt x="755" y="1507"/>
                  </a:cubicBezTo>
                  <a:cubicBezTo>
                    <a:pt x="1170" y="1507"/>
                    <a:pt x="1507" y="1171"/>
                    <a:pt x="1507" y="754"/>
                  </a:cubicBezTo>
                  <a:cubicBezTo>
                    <a:pt x="1507" y="337"/>
                    <a:pt x="1170" y="0"/>
                    <a:pt x="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3"/>
            <p:cNvSpPr/>
            <p:nvPr/>
          </p:nvSpPr>
          <p:spPr>
            <a:xfrm>
              <a:off x="1060700" y="1523000"/>
              <a:ext cx="39175" cy="37700"/>
            </a:xfrm>
            <a:custGeom>
              <a:rect b="b" l="l" r="r" t="t"/>
              <a:pathLst>
                <a:path extrusionOk="0" h="1508" w="1567">
                  <a:moveTo>
                    <a:pt x="812" y="0"/>
                  </a:moveTo>
                  <a:cubicBezTo>
                    <a:pt x="508" y="0"/>
                    <a:pt x="233" y="184"/>
                    <a:pt x="117" y="466"/>
                  </a:cubicBezTo>
                  <a:cubicBezTo>
                    <a:pt x="0" y="747"/>
                    <a:pt x="65" y="1071"/>
                    <a:pt x="279" y="1287"/>
                  </a:cubicBezTo>
                  <a:cubicBezTo>
                    <a:pt x="424" y="1431"/>
                    <a:pt x="617" y="1508"/>
                    <a:pt x="814" y="1508"/>
                  </a:cubicBezTo>
                  <a:cubicBezTo>
                    <a:pt x="910" y="1508"/>
                    <a:pt x="1008" y="1489"/>
                    <a:pt x="1100" y="1451"/>
                  </a:cubicBezTo>
                  <a:cubicBezTo>
                    <a:pt x="1382" y="1333"/>
                    <a:pt x="1566" y="1060"/>
                    <a:pt x="1566" y="754"/>
                  </a:cubicBezTo>
                  <a:cubicBezTo>
                    <a:pt x="1566" y="337"/>
                    <a:pt x="1229" y="2"/>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3"/>
            <p:cNvSpPr/>
            <p:nvPr/>
          </p:nvSpPr>
          <p:spPr>
            <a:xfrm>
              <a:off x="1149100" y="1523000"/>
              <a:ext cx="39175" cy="37700"/>
            </a:xfrm>
            <a:custGeom>
              <a:rect b="b" l="l" r="r" t="t"/>
              <a:pathLst>
                <a:path extrusionOk="0" h="1508" w="1567">
                  <a:moveTo>
                    <a:pt x="814" y="0"/>
                  </a:moveTo>
                  <a:cubicBezTo>
                    <a:pt x="508" y="0"/>
                    <a:pt x="233" y="184"/>
                    <a:pt x="117" y="466"/>
                  </a:cubicBezTo>
                  <a:cubicBezTo>
                    <a:pt x="1" y="747"/>
                    <a:pt x="65" y="1071"/>
                    <a:pt x="281" y="1287"/>
                  </a:cubicBezTo>
                  <a:cubicBezTo>
                    <a:pt x="425" y="1431"/>
                    <a:pt x="619" y="1508"/>
                    <a:pt x="815" y="1508"/>
                  </a:cubicBezTo>
                  <a:cubicBezTo>
                    <a:pt x="912" y="1508"/>
                    <a:pt x="1009" y="1489"/>
                    <a:pt x="1102" y="1451"/>
                  </a:cubicBezTo>
                  <a:cubicBezTo>
                    <a:pt x="1384"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3"/>
            <p:cNvSpPr/>
            <p:nvPr/>
          </p:nvSpPr>
          <p:spPr>
            <a:xfrm>
              <a:off x="1237550" y="1523000"/>
              <a:ext cx="39175" cy="37700"/>
            </a:xfrm>
            <a:custGeom>
              <a:rect b="b" l="l" r="r" t="t"/>
              <a:pathLst>
                <a:path extrusionOk="0" h="1508" w="1567">
                  <a:moveTo>
                    <a:pt x="814" y="0"/>
                  </a:moveTo>
                  <a:cubicBezTo>
                    <a:pt x="508" y="0"/>
                    <a:pt x="233" y="184"/>
                    <a:pt x="117" y="466"/>
                  </a:cubicBezTo>
                  <a:cubicBezTo>
                    <a:pt x="0" y="747"/>
                    <a:pt x="65" y="1071"/>
                    <a:pt x="280" y="1287"/>
                  </a:cubicBezTo>
                  <a:cubicBezTo>
                    <a:pt x="425" y="1431"/>
                    <a:pt x="619" y="1508"/>
                    <a:pt x="815" y="1508"/>
                  </a:cubicBezTo>
                  <a:cubicBezTo>
                    <a:pt x="911" y="1508"/>
                    <a:pt x="1008" y="1489"/>
                    <a:pt x="1100" y="1451"/>
                  </a:cubicBezTo>
                  <a:cubicBezTo>
                    <a:pt x="1382" y="1333"/>
                    <a:pt x="1566" y="1060"/>
                    <a:pt x="1566" y="754"/>
                  </a:cubicBezTo>
                  <a:cubicBezTo>
                    <a:pt x="1566" y="337"/>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3"/>
            <p:cNvSpPr/>
            <p:nvPr/>
          </p:nvSpPr>
          <p:spPr>
            <a:xfrm>
              <a:off x="1327475" y="1523000"/>
              <a:ext cx="37675" cy="37675"/>
            </a:xfrm>
            <a:custGeom>
              <a:rect b="b" l="l" r="r" t="t"/>
              <a:pathLst>
                <a:path extrusionOk="0" h="1507" w="1507">
                  <a:moveTo>
                    <a:pt x="753" y="0"/>
                  </a:moveTo>
                  <a:cubicBezTo>
                    <a:pt x="338" y="0"/>
                    <a:pt x="0" y="337"/>
                    <a:pt x="0" y="754"/>
                  </a:cubicBezTo>
                  <a:cubicBezTo>
                    <a:pt x="0" y="1171"/>
                    <a:pt x="338" y="1507"/>
                    <a:pt x="753" y="1507"/>
                  </a:cubicBezTo>
                  <a:cubicBezTo>
                    <a:pt x="1169" y="1507"/>
                    <a:pt x="1507" y="1171"/>
                    <a:pt x="1507" y="754"/>
                  </a:cubicBezTo>
                  <a:cubicBezTo>
                    <a:pt x="1507" y="337"/>
                    <a:pt x="1169" y="0"/>
                    <a:pt x="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a:off x="1414450" y="1523000"/>
              <a:ext cx="39150" cy="37700"/>
            </a:xfrm>
            <a:custGeom>
              <a:rect b="b" l="l" r="r" t="t"/>
              <a:pathLst>
                <a:path extrusionOk="0" h="1508" w="1566">
                  <a:moveTo>
                    <a:pt x="812" y="0"/>
                  </a:moveTo>
                  <a:cubicBezTo>
                    <a:pt x="508" y="0"/>
                    <a:pt x="233" y="184"/>
                    <a:pt x="116" y="466"/>
                  </a:cubicBezTo>
                  <a:cubicBezTo>
                    <a:pt x="0" y="747"/>
                    <a:pt x="64" y="1071"/>
                    <a:pt x="278" y="1287"/>
                  </a:cubicBezTo>
                  <a:cubicBezTo>
                    <a:pt x="423" y="1431"/>
                    <a:pt x="617" y="1508"/>
                    <a:pt x="813" y="1508"/>
                  </a:cubicBezTo>
                  <a:cubicBezTo>
                    <a:pt x="910" y="1508"/>
                    <a:pt x="1007" y="1489"/>
                    <a:pt x="1100" y="1451"/>
                  </a:cubicBezTo>
                  <a:cubicBezTo>
                    <a:pt x="1382" y="1333"/>
                    <a:pt x="1566" y="1060"/>
                    <a:pt x="1566" y="754"/>
                  </a:cubicBezTo>
                  <a:cubicBezTo>
                    <a:pt x="1566" y="337"/>
                    <a:pt x="1228"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a:off x="1502850" y="1523000"/>
              <a:ext cx="39150" cy="37700"/>
            </a:xfrm>
            <a:custGeom>
              <a:rect b="b" l="l" r="r" t="t"/>
              <a:pathLst>
                <a:path extrusionOk="0" h="1508" w="1566">
                  <a:moveTo>
                    <a:pt x="813" y="0"/>
                  </a:moveTo>
                  <a:cubicBezTo>
                    <a:pt x="508" y="0"/>
                    <a:pt x="233" y="184"/>
                    <a:pt x="117" y="466"/>
                  </a:cubicBezTo>
                  <a:cubicBezTo>
                    <a:pt x="0" y="747"/>
                    <a:pt x="64" y="1071"/>
                    <a:pt x="280" y="1287"/>
                  </a:cubicBezTo>
                  <a:cubicBezTo>
                    <a:pt x="425" y="1431"/>
                    <a:pt x="618" y="1508"/>
                    <a:pt x="815" y="1508"/>
                  </a:cubicBezTo>
                  <a:cubicBezTo>
                    <a:pt x="912" y="1508"/>
                    <a:pt x="1009" y="1489"/>
                    <a:pt x="1102" y="1451"/>
                  </a:cubicBezTo>
                  <a:cubicBezTo>
                    <a:pt x="1382" y="1333"/>
                    <a:pt x="1566" y="1060"/>
                    <a:pt x="1566" y="754"/>
                  </a:cubicBezTo>
                  <a:cubicBezTo>
                    <a:pt x="1566" y="337"/>
                    <a:pt x="1228" y="2"/>
                    <a:pt x="8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3"/>
            <p:cNvSpPr/>
            <p:nvPr/>
          </p:nvSpPr>
          <p:spPr>
            <a:xfrm>
              <a:off x="457100" y="1617375"/>
              <a:ext cx="23725" cy="36000"/>
            </a:xfrm>
            <a:custGeom>
              <a:rect b="b" l="l" r="r" t="t"/>
              <a:pathLst>
                <a:path extrusionOk="0" h="1440" w="949">
                  <a:moveTo>
                    <a:pt x="194" y="1"/>
                  </a:moveTo>
                  <a:cubicBezTo>
                    <a:pt x="129" y="1"/>
                    <a:pt x="65" y="11"/>
                    <a:pt x="0" y="29"/>
                  </a:cubicBezTo>
                  <a:cubicBezTo>
                    <a:pt x="152" y="507"/>
                    <a:pt x="319" y="978"/>
                    <a:pt x="501" y="1440"/>
                  </a:cubicBezTo>
                  <a:cubicBezTo>
                    <a:pt x="773" y="1320"/>
                    <a:pt x="947" y="1050"/>
                    <a:pt x="949" y="753"/>
                  </a:cubicBezTo>
                  <a:cubicBezTo>
                    <a:pt x="947" y="338"/>
                    <a:pt x="611" y="1"/>
                    <a:pt x="1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3"/>
            <p:cNvSpPr/>
            <p:nvPr/>
          </p:nvSpPr>
          <p:spPr>
            <a:xfrm>
              <a:off x="530075" y="1617375"/>
              <a:ext cx="39150" cy="37700"/>
            </a:xfrm>
            <a:custGeom>
              <a:rect b="b" l="l" r="r" t="t"/>
              <a:pathLst>
                <a:path extrusionOk="0" h="1508" w="1566">
                  <a:moveTo>
                    <a:pt x="813" y="1"/>
                  </a:moveTo>
                  <a:cubicBezTo>
                    <a:pt x="508" y="1"/>
                    <a:pt x="233" y="185"/>
                    <a:pt x="116" y="465"/>
                  </a:cubicBezTo>
                  <a:cubicBezTo>
                    <a:pt x="0" y="746"/>
                    <a:pt x="64" y="1070"/>
                    <a:pt x="280" y="1286"/>
                  </a:cubicBezTo>
                  <a:cubicBezTo>
                    <a:pt x="425" y="1431"/>
                    <a:pt x="617" y="1507"/>
                    <a:pt x="813" y="1507"/>
                  </a:cubicBezTo>
                  <a:cubicBezTo>
                    <a:pt x="911" y="1507"/>
                    <a:pt x="1008" y="1489"/>
                    <a:pt x="1102" y="1450"/>
                  </a:cubicBezTo>
                  <a:cubicBezTo>
                    <a:pt x="1383" y="1334"/>
                    <a:pt x="1566" y="1059"/>
                    <a:pt x="1566" y="753"/>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3"/>
            <p:cNvSpPr/>
            <p:nvPr/>
          </p:nvSpPr>
          <p:spPr>
            <a:xfrm>
              <a:off x="6185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8" y="1489"/>
                    <a:pt x="1101" y="1450"/>
                  </a:cubicBezTo>
                  <a:cubicBezTo>
                    <a:pt x="1383" y="1334"/>
                    <a:pt x="1567" y="1059"/>
                    <a:pt x="1567" y="753"/>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3"/>
            <p:cNvSpPr/>
            <p:nvPr/>
          </p:nvSpPr>
          <p:spPr>
            <a:xfrm>
              <a:off x="706950" y="1617375"/>
              <a:ext cx="39175" cy="37700"/>
            </a:xfrm>
            <a:custGeom>
              <a:rect b="b" l="l" r="r" t="t"/>
              <a:pathLst>
                <a:path extrusionOk="0" h="1508" w="1567">
                  <a:moveTo>
                    <a:pt x="812" y="1"/>
                  </a:moveTo>
                  <a:cubicBezTo>
                    <a:pt x="509" y="1"/>
                    <a:pt x="234" y="185"/>
                    <a:pt x="117" y="466"/>
                  </a:cubicBezTo>
                  <a:cubicBezTo>
                    <a:pt x="1" y="746"/>
                    <a:pt x="65" y="1070"/>
                    <a:pt x="281" y="1286"/>
                  </a:cubicBezTo>
                  <a:cubicBezTo>
                    <a:pt x="424" y="1431"/>
                    <a:pt x="616" y="1507"/>
                    <a:pt x="812" y="1507"/>
                  </a:cubicBezTo>
                  <a:cubicBezTo>
                    <a:pt x="910" y="1507"/>
                    <a:pt x="1007" y="1489"/>
                    <a:pt x="1101"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3"/>
            <p:cNvSpPr/>
            <p:nvPr/>
          </p:nvSpPr>
          <p:spPr>
            <a:xfrm>
              <a:off x="7954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3" y="1507"/>
                  </a:cubicBezTo>
                  <a:cubicBezTo>
                    <a:pt x="910" y="1507"/>
                    <a:pt x="1008"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3"/>
            <p:cNvSpPr/>
            <p:nvPr/>
          </p:nvSpPr>
          <p:spPr>
            <a:xfrm>
              <a:off x="883800" y="1617375"/>
              <a:ext cx="39175" cy="37700"/>
            </a:xfrm>
            <a:custGeom>
              <a:rect b="b" l="l" r="r" t="t"/>
              <a:pathLst>
                <a:path extrusionOk="0" h="1508" w="1567">
                  <a:moveTo>
                    <a:pt x="814" y="1"/>
                  </a:moveTo>
                  <a:cubicBezTo>
                    <a:pt x="509" y="1"/>
                    <a:pt x="234"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3"/>
            <p:cNvSpPr/>
            <p:nvPr/>
          </p:nvSpPr>
          <p:spPr>
            <a:xfrm>
              <a:off x="972250" y="1617375"/>
              <a:ext cx="39175" cy="37700"/>
            </a:xfrm>
            <a:custGeom>
              <a:rect b="b" l="l" r="r" t="t"/>
              <a:pathLst>
                <a:path extrusionOk="0" h="1508" w="1567">
                  <a:moveTo>
                    <a:pt x="814" y="1"/>
                  </a:moveTo>
                  <a:cubicBezTo>
                    <a:pt x="508" y="1"/>
                    <a:pt x="233" y="185"/>
                    <a:pt x="117" y="465"/>
                  </a:cubicBezTo>
                  <a:cubicBezTo>
                    <a:pt x="1" y="746"/>
                    <a:pt x="65" y="1070"/>
                    <a:pt x="281" y="1286"/>
                  </a:cubicBezTo>
                  <a:cubicBezTo>
                    <a:pt x="424" y="1431"/>
                    <a:pt x="616" y="1507"/>
                    <a:pt x="812" y="1507"/>
                  </a:cubicBezTo>
                  <a:cubicBezTo>
                    <a:pt x="909" y="1507"/>
                    <a:pt x="1007" y="1489"/>
                    <a:pt x="1101"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3"/>
            <p:cNvSpPr/>
            <p:nvPr/>
          </p:nvSpPr>
          <p:spPr>
            <a:xfrm>
              <a:off x="1060700" y="1617375"/>
              <a:ext cx="39175" cy="37700"/>
            </a:xfrm>
            <a:custGeom>
              <a:rect b="b" l="l" r="r" t="t"/>
              <a:pathLst>
                <a:path extrusionOk="0" h="1508" w="1567">
                  <a:moveTo>
                    <a:pt x="812" y="1"/>
                  </a:moveTo>
                  <a:cubicBezTo>
                    <a:pt x="508" y="1"/>
                    <a:pt x="233" y="185"/>
                    <a:pt x="117" y="465"/>
                  </a:cubicBezTo>
                  <a:cubicBezTo>
                    <a:pt x="0" y="746"/>
                    <a:pt x="65" y="1070"/>
                    <a:pt x="279" y="1286"/>
                  </a:cubicBezTo>
                  <a:cubicBezTo>
                    <a:pt x="423" y="1431"/>
                    <a:pt x="616" y="1507"/>
                    <a:pt x="812" y="1507"/>
                  </a:cubicBezTo>
                  <a:cubicBezTo>
                    <a:pt x="909" y="1507"/>
                    <a:pt x="1007" y="1489"/>
                    <a:pt x="1100" y="1450"/>
                  </a:cubicBezTo>
                  <a:cubicBezTo>
                    <a:pt x="1382" y="1334"/>
                    <a:pt x="1566" y="1059"/>
                    <a:pt x="1566" y="753"/>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3"/>
            <p:cNvSpPr/>
            <p:nvPr/>
          </p:nvSpPr>
          <p:spPr>
            <a:xfrm>
              <a:off x="1149100" y="1617375"/>
              <a:ext cx="39175" cy="37700"/>
            </a:xfrm>
            <a:custGeom>
              <a:rect b="b" l="l" r="r" t="t"/>
              <a:pathLst>
                <a:path extrusionOk="0" h="1508" w="1567">
                  <a:moveTo>
                    <a:pt x="814" y="1"/>
                  </a:moveTo>
                  <a:cubicBezTo>
                    <a:pt x="508" y="1"/>
                    <a:pt x="233" y="185"/>
                    <a:pt x="117" y="466"/>
                  </a:cubicBezTo>
                  <a:cubicBezTo>
                    <a:pt x="1" y="746"/>
                    <a:pt x="65" y="1070"/>
                    <a:pt x="281" y="1286"/>
                  </a:cubicBezTo>
                  <a:cubicBezTo>
                    <a:pt x="425" y="1431"/>
                    <a:pt x="618" y="1507"/>
                    <a:pt x="814" y="1507"/>
                  </a:cubicBezTo>
                  <a:cubicBezTo>
                    <a:pt x="911" y="1507"/>
                    <a:pt x="1009" y="1489"/>
                    <a:pt x="1102" y="1450"/>
                  </a:cubicBezTo>
                  <a:cubicBezTo>
                    <a:pt x="1384"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3"/>
            <p:cNvSpPr/>
            <p:nvPr/>
          </p:nvSpPr>
          <p:spPr>
            <a:xfrm>
              <a:off x="1237550" y="1617375"/>
              <a:ext cx="39175" cy="37700"/>
            </a:xfrm>
            <a:custGeom>
              <a:rect b="b" l="l" r="r" t="t"/>
              <a:pathLst>
                <a:path extrusionOk="0" h="1508" w="1567">
                  <a:moveTo>
                    <a:pt x="814" y="1"/>
                  </a:moveTo>
                  <a:cubicBezTo>
                    <a:pt x="508" y="1"/>
                    <a:pt x="233" y="185"/>
                    <a:pt x="117" y="466"/>
                  </a:cubicBezTo>
                  <a:cubicBezTo>
                    <a:pt x="0" y="746"/>
                    <a:pt x="65" y="1070"/>
                    <a:pt x="280" y="1286"/>
                  </a:cubicBezTo>
                  <a:cubicBezTo>
                    <a:pt x="425" y="1431"/>
                    <a:pt x="618" y="1507"/>
                    <a:pt x="814" y="1507"/>
                  </a:cubicBezTo>
                  <a:cubicBezTo>
                    <a:pt x="911" y="1507"/>
                    <a:pt x="1009" y="1489"/>
                    <a:pt x="1102" y="1450"/>
                  </a:cubicBezTo>
                  <a:cubicBezTo>
                    <a:pt x="1382" y="1334"/>
                    <a:pt x="1566" y="1059"/>
                    <a:pt x="1566" y="753"/>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3"/>
            <p:cNvSpPr/>
            <p:nvPr/>
          </p:nvSpPr>
          <p:spPr>
            <a:xfrm>
              <a:off x="1326000" y="1617375"/>
              <a:ext cx="39150" cy="37700"/>
            </a:xfrm>
            <a:custGeom>
              <a:rect b="b" l="l" r="r" t="t"/>
              <a:pathLst>
                <a:path extrusionOk="0" h="1508" w="1566">
                  <a:moveTo>
                    <a:pt x="812" y="1"/>
                  </a:moveTo>
                  <a:cubicBezTo>
                    <a:pt x="508" y="1"/>
                    <a:pt x="233" y="185"/>
                    <a:pt x="117" y="466"/>
                  </a:cubicBezTo>
                  <a:cubicBezTo>
                    <a:pt x="0" y="746"/>
                    <a:pt x="64" y="1070"/>
                    <a:pt x="280" y="1286"/>
                  </a:cubicBezTo>
                  <a:cubicBezTo>
                    <a:pt x="424"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3"/>
            <p:cNvSpPr/>
            <p:nvPr/>
          </p:nvSpPr>
          <p:spPr>
            <a:xfrm>
              <a:off x="1414450" y="1617375"/>
              <a:ext cx="39150" cy="37700"/>
            </a:xfrm>
            <a:custGeom>
              <a:rect b="b" l="l" r="r" t="t"/>
              <a:pathLst>
                <a:path extrusionOk="0" h="1508" w="1566">
                  <a:moveTo>
                    <a:pt x="812" y="1"/>
                  </a:moveTo>
                  <a:cubicBezTo>
                    <a:pt x="508" y="1"/>
                    <a:pt x="233" y="185"/>
                    <a:pt x="116" y="466"/>
                  </a:cubicBezTo>
                  <a:cubicBezTo>
                    <a:pt x="0" y="746"/>
                    <a:pt x="64" y="1070"/>
                    <a:pt x="278" y="1286"/>
                  </a:cubicBezTo>
                  <a:cubicBezTo>
                    <a:pt x="423" y="1431"/>
                    <a:pt x="616" y="1507"/>
                    <a:pt x="812" y="1507"/>
                  </a:cubicBezTo>
                  <a:cubicBezTo>
                    <a:pt x="909" y="1507"/>
                    <a:pt x="1007" y="1489"/>
                    <a:pt x="1100" y="1450"/>
                  </a:cubicBezTo>
                  <a:cubicBezTo>
                    <a:pt x="1382" y="1334"/>
                    <a:pt x="1566" y="1059"/>
                    <a:pt x="1566" y="753"/>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3"/>
            <p:cNvSpPr/>
            <p:nvPr/>
          </p:nvSpPr>
          <p:spPr>
            <a:xfrm>
              <a:off x="1504325" y="1617375"/>
              <a:ext cx="23725" cy="36000"/>
            </a:xfrm>
            <a:custGeom>
              <a:rect b="b" l="l" r="r" t="t"/>
              <a:pathLst>
                <a:path extrusionOk="0" h="1440" w="949">
                  <a:moveTo>
                    <a:pt x="754" y="1"/>
                  </a:moveTo>
                  <a:cubicBezTo>
                    <a:pt x="338" y="1"/>
                    <a:pt x="0" y="338"/>
                    <a:pt x="0" y="753"/>
                  </a:cubicBezTo>
                  <a:cubicBezTo>
                    <a:pt x="2" y="1050"/>
                    <a:pt x="176" y="1320"/>
                    <a:pt x="447" y="1440"/>
                  </a:cubicBezTo>
                  <a:cubicBezTo>
                    <a:pt x="630" y="978"/>
                    <a:pt x="797" y="507"/>
                    <a:pt x="948" y="29"/>
                  </a:cubicBezTo>
                  <a:cubicBezTo>
                    <a:pt x="884" y="11"/>
                    <a:pt x="820"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3"/>
            <p:cNvSpPr/>
            <p:nvPr/>
          </p:nvSpPr>
          <p:spPr>
            <a:xfrm>
              <a:off x="530075" y="1711725"/>
              <a:ext cx="39150" cy="37700"/>
            </a:xfrm>
            <a:custGeom>
              <a:rect b="b" l="l" r="r" t="t"/>
              <a:pathLst>
                <a:path extrusionOk="0" h="1508" w="1566">
                  <a:moveTo>
                    <a:pt x="813" y="1"/>
                  </a:moveTo>
                  <a:cubicBezTo>
                    <a:pt x="508" y="1"/>
                    <a:pt x="233" y="185"/>
                    <a:pt x="116" y="466"/>
                  </a:cubicBezTo>
                  <a:cubicBezTo>
                    <a:pt x="0" y="748"/>
                    <a:pt x="64" y="1072"/>
                    <a:pt x="280" y="1286"/>
                  </a:cubicBezTo>
                  <a:cubicBezTo>
                    <a:pt x="425" y="1431"/>
                    <a:pt x="617" y="1507"/>
                    <a:pt x="813" y="1507"/>
                  </a:cubicBezTo>
                  <a:cubicBezTo>
                    <a:pt x="911" y="1507"/>
                    <a:pt x="1008" y="1489"/>
                    <a:pt x="1102" y="1450"/>
                  </a:cubicBezTo>
                  <a:cubicBezTo>
                    <a:pt x="1382" y="1334"/>
                    <a:pt x="1566" y="1059"/>
                    <a:pt x="1566" y="755"/>
                  </a:cubicBezTo>
                  <a:cubicBezTo>
                    <a:pt x="1566" y="338"/>
                    <a:pt x="1228" y="1"/>
                    <a:pt x="8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3"/>
            <p:cNvSpPr/>
            <p:nvPr/>
          </p:nvSpPr>
          <p:spPr>
            <a:xfrm>
              <a:off x="61997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8" y="1170"/>
                    <a:pt x="1508" y="755"/>
                  </a:cubicBezTo>
                  <a:cubicBezTo>
                    <a:pt x="1508"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3"/>
            <p:cNvSpPr/>
            <p:nvPr/>
          </p:nvSpPr>
          <p:spPr>
            <a:xfrm>
              <a:off x="706950" y="1711725"/>
              <a:ext cx="39175" cy="37700"/>
            </a:xfrm>
            <a:custGeom>
              <a:rect b="b" l="l" r="r" t="t"/>
              <a:pathLst>
                <a:path extrusionOk="0" h="1508" w="1567">
                  <a:moveTo>
                    <a:pt x="812" y="1"/>
                  </a:moveTo>
                  <a:cubicBezTo>
                    <a:pt x="509" y="1"/>
                    <a:pt x="234" y="185"/>
                    <a:pt x="117" y="466"/>
                  </a:cubicBezTo>
                  <a:cubicBezTo>
                    <a:pt x="1" y="748"/>
                    <a:pt x="65" y="1072"/>
                    <a:pt x="281" y="1286"/>
                  </a:cubicBezTo>
                  <a:cubicBezTo>
                    <a:pt x="424" y="1431"/>
                    <a:pt x="616" y="1507"/>
                    <a:pt x="812" y="1507"/>
                  </a:cubicBezTo>
                  <a:cubicBezTo>
                    <a:pt x="910" y="1507"/>
                    <a:pt x="1007" y="1489"/>
                    <a:pt x="1101"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3"/>
            <p:cNvSpPr/>
            <p:nvPr/>
          </p:nvSpPr>
          <p:spPr>
            <a:xfrm>
              <a:off x="7954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4" y="1431"/>
                    <a:pt x="617" y="1507"/>
                    <a:pt x="813" y="1507"/>
                  </a:cubicBezTo>
                  <a:cubicBezTo>
                    <a:pt x="910" y="1507"/>
                    <a:pt x="1008" y="1489"/>
                    <a:pt x="1101"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3"/>
            <p:cNvSpPr/>
            <p:nvPr/>
          </p:nvSpPr>
          <p:spPr>
            <a:xfrm>
              <a:off x="883800" y="1711725"/>
              <a:ext cx="39175" cy="37700"/>
            </a:xfrm>
            <a:custGeom>
              <a:rect b="b" l="l" r="r" t="t"/>
              <a:pathLst>
                <a:path extrusionOk="0" h="1508" w="1567">
                  <a:moveTo>
                    <a:pt x="814" y="1"/>
                  </a:moveTo>
                  <a:cubicBezTo>
                    <a:pt x="509" y="1"/>
                    <a:pt x="234" y="185"/>
                    <a:pt x="117" y="466"/>
                  </a:cubicBezTo>
                  <a:cubicBezTo>
                    <a:pt x="1" y="748"/>
                    <a:pt x="65" y="1072"/>
                    <a:pt x="281" y="1286"/>
                  </a:cubicBezTo>
                  <a:cubicBezTo>
                    <a:pt x="425" y="1431"/>
                    <a:pt x="618" y="1507"/>
                    <a:pt x="814" y="1507"/>
                  </a:cubicBezTo>
                  <a:cubicBezTo>
                    <a:pt x="911" y="1507"/>
                    <a:pt x="1009" y="1489"/>
                    <a:pt x="1102"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3"/>
            <p:cNvSpPr/>
            <p:nvPr/>
          </p:nvSpPr>
          <p:spPr>
            <a:xfrm>
              <a:off x="973725" y="1711725"/>
              <a:ext cx="37700" cy="37700"/>
            </a:xfrm>
            <a:custGeom>
              <a:rect b="b" l="l" r="r" t="t"/>
              <a:pathLst>
                <a:path extrusionOk="0" h="1508" w="1508">
                  <a:moveTo>
                    <a:pt x="755" y="1"/>
                  </a:moveTo>
                  <a:cubicBezTo>
                    <a:pt x="338" y="1"/>
                    <a:pt x="1" y="338"/>
                    <a:pt x="1" y="755"/>
                  </a:cubicBezTo>
                  <a:cubicBezTo>
                    <a:pt x="1" y="1170"/>
                    <a:pt x="338" y="1507"/>
                    <a:pt x="755" y="1507"/>
                  </a:cubicBezTo>
                  <a:cubicBezTo>
                    <a:pt x="1170" y="1507"/>
                    <a:pt x="1507" y="1170"/>
                    <a:pt x="1507" y="755"/>
                  </a:cubicBezTo>
                  <a:cubicBezTo>
                    <a:pt x="1507" y="338"/>
                    <a:pt x="1170" y="1"/>
                    <a:pt x="7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3"/>
            <p:cNvSpPr/>
            <p:nvPr/>
          </p:nvSpPr>
          <p:spPr>
            <a:xfrm>
              <a:off x="1060700" y="1711725"/>
              <a:ext cx="39175" cy="37700"/>
            </a:xfrm>
            <a:custGeom>
              <a:rect b="b" l="l" r="r" t="t"/>
              <a:pathLst>
                <a:path extrusionOk="0" h="1508" w="1567">
                  <a:moveTo>
                    <a:pt x="812" y="1"/>
                  </a:moveTo>
                  <a:cubicBezTo>
                    <a:pt x="508" y="1"/>
                    <a:pt x="233" y="185"/>
                    <a:pt x="117" y="466"/>
                  </a:cubicBezTo>
                  <a:cubicBezTo>
                    <a:pt x="0" y="748"/>
                    <a:pt x="65" y="1072"/>
                    <a:pt x="279" y="1286"/>
                  </a:cubicBezTo>
                  <a:cubicBezTo>
                    <a:pt x="423" y="1431"/>
                    <a:pt x="616" y="1507"/>
                    <a:pt x="812" y="1507"/>
                  </a:cubicBezTo>
                  <a:cubicBezTo>
                    <a:pt x="909" y="1507"/>
                    <a:pt x="1007" y="1489"/>
                    <a:pt x="1100" y="1450"/>
                  </a:cubicBezTo>
                  <a:cubicBezTo>
                    <a:pt x="1382" y="1334"/>
                    <a:pt x="1566" y="1059"/>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3"/>
            <p:cNvSpPr/>
            <p:nvPr/>
          </p:nvSpPr>
          <p:spPr>
            <a:xfrm>
              <a:off x="1149100" y="1711725"/>
              <a:ext cx="39175" cy="37700"/>
            </a:xfrm>
            <a:custGeom>
              <a:rect b="b" l="l" r="r" t="t"/>
              <a:pathLst>
                <a:path extrusionOk="0" h="1508" w="1567">
                  <a:moveTo>
                    <a:pt x="814" y="1"/>
                  </a:moveTo>
                  <a:cubicBezTo>
                    <a:pt x="508" y="1"/>
                    <a:pt x="233" y="185"/>
                    <a:pt x="117" y="466"/>
                  </a:cubicBezTo>
                  <a:cubicBezTo>
                    <a:pt x="1" y="748"/>
                    <a:pt x="65" y="1072"/>
                    <a:pt x="281" y="1286"/>
                  </a:cubicBezTo>
                  <a:cubicBezTo>
                    <a:pt x="425" y="1431"/>
                    <a:pt x="618" y="1507"/>
                    <a:pt x="814" y="1507"/>
                  </a:cubicBezTo>
                  <a:cubicBezTo>
                    <a:pt x="911" y="1507"/>
                    <a:pt x="1009" y="1489"/>
                    <a:pt x="1102" y="1450"/>
                  </a:cubicBezTo>
                  <a:cubicBezTo>
                    <a:pt x="1384"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3"/>
            <p:cNvSpPr/>
            <p:nvPr/>
          </p:nvSpPr>
          <p:spPr>
            <a:xfrm>
              <a:off x="1237550" y="1711725"/>
              <a:ext cx="39175" cy="37700"/>
            </a:xfrm>
            <a:custGeom>
              <a:rect b="b" l="l" r="r" t="t"/>
              <a:pathLst>
                <a:path extrusionOk="0" h="1508" w="1567">
                  <a:moveTo>
                    <a:pt x="814" y="1"/>
                  </a:moveTo>
                  <a:cubicBezTo>
                    <a:pt x="508" y="1"/>
                    <a:pt x="233" y="185"/>
                    <a:pt x="117" y="466"/>
                  </a:cubicBezTo>
                  <a:cubicBezTo>
                    <a:pt x="0" y="748"/>
                    <a:pt x="65" y="1072"/>
                    <a:pt x="280" y="1286"/>
                  </a:cubicBezTo>
                  <a:cubicBezTo>
                    <a:pt x="425" y="1431"/>
                    <a:pt x="618" y="1507"/>
                    <a:pt x="813" y="1507"/>
                  </a:cubicBezTo>
                  <a:cubicBezTo>
                    <a:pt x="910" y="1507"/>
                    <a:pt x="1008" y="1489"/>
                    <a:pt x="1100" y="1450"/>
                  </a:cubicBezTo>
                  <a:cubicBezTo>
                    <a:pt x="1382" y="1334"/>
                    <a:pt x="1566" y="1059"/>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3"/>
            <p:cNvSpPr/>
            <p:nvPr/>
          </p:nvSpPr>
          <p:spPr>
            <a:xfrm>
              <a:off x="1327475" y="1711725"/>
              <a:ext cx="37675" cy="37700"/>
            </a:xfrm>
            <a:custGeom>
              <a:rect b="b" l="l" r="r" t="t"/>
              <a:pathLst>
                <a:path extrusionOk="0" h="1508" w="1507">
                  <a:moveTo>
                    <a:pt x="753" y="1"/>
                  </a:moveTo>
                  <a:cubicBezTo>
                    <a:pt x="338" y="1"/>
                    <a:pt x="0" y="338"/>
                    <a:pt x="0" y="755"/>
                  </a:cubicBezTo>
                  <a:cubicBezTo>
                    <a:pt x="0" y="1170"/>
                    <a:pt x="338" y="1507"/>
                    <a:pt x="753" y="1507"/>
                  </a:cubicBezTo>
                  <a:cubicBezTo>
                    <a:pt x="1169" y="1507"/>
                    <a:pt x="1507" y="1170"/>
                    <a:pt x="1507" y="755"/>
                  </a:cubicBezTo>
                  <a:cubicBezTo>
                    <a:pt x="1507" y="338"/>
                    <a:pt x="1169" y="1"/>
                    <a:pt x="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3"/>
            <p:cNvSpPr/>
            <p:nvPr/>
          </p:nvSpPr>
          <p:spPr>
            <a:xfrm>
              <a:off x="1414450" y="1711725"/>
              <a:ext cx="39150" cy="37700"/>
            </a:xfrm>
            <a:custGeom>
              <a:rect b="b" l="l" r="r" t="t"/>
              <a:pathLst>
                <a:path extrusionOk="0" h="1508" w="1566">
                  <a:moveTo>
                    <a:pt x="812" y="1"/>
                  </a:moveTo>
                  <a:cubicBezTo>
                    <a:pt x="508" y="1"/>
                    <a:pt x="233" y="185"/>
                    <a:pt x="116" y="466"/>
                  </a:cubicBezTo>
                  <a:cubicBezTo>
                    <a:pt x="0" y="748"/>
                    <a:pt x="64" y="1072"/>
                    <a:pt x="278" y="1286"/>
                  </a:cubicBezTo>
                  <a:cubicBezTo>
                    <a:pt x="423" y="1431"/>
                    <a:pt x="616" y="1507"/>
                    <a:pt x="812" y="1507"/>
                  </a:cubicBezTo>
                  <a:cubicBezTo>
                    <a:pt x="909" y="1507"/>
                    <a:pt x="1007" y="1489"/>
                    <a:pt x="1100" y="1450"/>
                  </a:cubicBezTo>
                  <a:cubicBezTo>
                    <a:pt x="1382" y="1334"/>
                    <a:pt x="1566" y="1059"/>
                    <a:pt x="1566" y="755"/>
                  </a:cubicBezTo>
                  <a:cubicBezTo>
                    <a:pt x="1566" y="338"/>
                    <a:pt x="1228"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3"/>
            <p:cNvSpPr/>
            <p:nvPr/>
          </p:nvSpPr>
          <p:spPr>
            <a:xfrm>
              <a:off x="6185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5" y="1432"/>
                    <a:pt x="618" y="1509"/>
                    <a:pt x="815" y="1509"/>
                  </a:cubicBezTo>
                  <a:cubicBezTo>
                    <a:pt x="911" y="1509"/>
                    <a:pt x="1009" y="1490"/>
                    <a:pt x="1101" y="1452"/>
                  </a:cubicBezTo>
                  <a:cubicBezTo>
                    <a:pt x="1383" y="1334"/>
                    <a:pt x="1567" y="1060"/>
                    <a:pt x="1567" y="755"/>
                  </a:cubicBezTo>
                  <a:cubicBezTo>
                    <a:pt x="1567"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3"/>
            <p:cNvSpPr/>
            <p:nvPr/>
          </p:nvSpPr>
          <p:spPr>
            <a:xfrm>
              <a:off x="706950" y="1806075"/>
              <a:ext cx="39175" cy="37725"/>
            </a:xfrm>
            <a:custGeom>
              <a:rect b="b" l="l" r="r" t="t"/>
              <a:pathLst>
                <a:path extrusionOk="0" h="1509" w="1567">
                  <a:moveTo>
                    <a:pt x="812" y="1"/>
                  </a:moveTo>
                  <a:cubicBezTo>
                    <a:pt x="509" y="1"/>
                    <a:pt x="234"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1"/>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3"/>
            <p:cNvSpPr/>
            <p:nvPr/>
          </p:nvSpPr>
          <p:spPr>
            <a:xfrm>
              <a:off x="7954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8" y="1509"/>
                    <a:pt x="815" y="1509"/>
                  </a:cubicBezTo>
                  <a:cubicBezTo>
                    <a:pt x="911"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3"/>
            <p:cNvSpPr/>
            <p:nvPr/>
          </p:nvSpPr>
          <p:spPr>
            <a:xfrm>
              <a:off x="883800" y="1806075"/>
              <a:ext cx="39175" cy="37725"/>
            </a:xfrm>
            <a:custGeom>
              <a:rect b="b" l="l" r="r" t="t"/>
              <a:pathLst>
                <a:path extrusionOk="0" h="1509" w="1567">
                  <a:moveTo>
                    <a:pt x="814" y="1"/>
                  </a:moveTo>
                  <a:cubicBezTo>
                    <a:pt x="509" y="1"/>
                    <a:pt x="234" y="185"/>
                    <a:pt x="117" y="466"/>
                  </a:cubicBezTo>
                  <a:cubicBezTo>
                    <a:pt x="1" y="748"/>
                    <a:pt x="65" y="1072"/>
                    <a:pt x="281" y="1288"/>
                  </a:cubicBezTo>
                  <a:cubicBezTo>
                    <a:pt x="426" y="1432"/>
                    <a:pt x="619" y="1509"/>
                    <a:pt x="816" y="1509"/>
                  </a:cubicBezTo>
                  <a:cubicBezTo>
                    <a:pt x="912" y="1509"/>
                    <a:pt x="1010" y="1490"/>
                    <a:pt x="1102"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3"/>
            <p:cNvSpPr/>
            <p:nvPr/>
          </p:nvSpPr>
          <p:spPr>
            <a:xfrm>
              <a:off x="97225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4" y="1432"/>
                    <a:pt x="617" y="1509"/>
                    <a:pt x="814" y="1509"/>
                  </a:cubicBezTo>
                  <a:cubicBezTo>
                    <a:pt x="910" y="1509"/>
                    <a:pt x="1008" y="1490"/>
                    <a:pt x="1101" y="1452"/>
                  </a:cubicBezTo>
                  <a:cubicBezTo>
                    <a:pt x="1382" y="1334"/>
                    <a:pt x="1566" y="1060"/>
                    <a:pt x="1566" y="755"/>
                  </a:cubicBezTo>
                  <a:cubicBezTo>
                    <a:pt x="1566" y="338"/>
                    <a:pt x="1229" y="2"/>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3"/>
            <p:cNvSpPr/>
            <p:nvPr/>
          </p:nvSpPr>
          <p:spPr>
            <a:xfrm>
              <a:off x="1060700" y="1806075"/>
              <a:ext cx="39175" cy="37725"/>
            </a:xfrm>
            <a:custGeom>
              <a:rect b="b" l="l" r="r" t="t"/>
              <a:pathLst>
                <a:path extrusionOk="0" h="1509" w="1567">
                  <a:moveTo>
                    <a:pt x="812" y="1"/>
                  </a:moveTo>
                  <a:cubicBezTo>
                    <a:pt x="508" y="1"/>
                    <a:pt x="233" y="185"/>
                    <a:pt x="117" y="466"/>
                  </a:cubicBezTo>
                  <a:cubicBezTo>
                    <a:pt x="0" y="748"/>
                    <a:pt x="65" y="1072"/>
                    <a:pt x="279" y="1288"/>
                  </a:cubicBezTo>
                  <a:cubicBezTo>
                    <a:pt x="424" y="1432"/>
                    <a:pt x="617" y="1509"/>
                    <a:pt x="814" y="1509"/>
                  </a:cubicBezTo>
                  <a:cubicBezTo>
                    <a:pt x="910" y="1509"/>
                    <a:pt x="1008" y="1490"/>
                    <a:pt x="1100" y="1452"/>
                  </a:cubicBezTo>
                  <a:cubicBezTo>
                    <a:pt x="1382" y="1334"/>
                    <a:pt x="1566" y="1060"/>
                    <a:pt x="1566" y="755"/>
                  </a:cubicBezTo>
                  <a:cubicBezTo>
                    <a:pt x="1566" y="338"/>
                    <a:pt x="1229"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3"/>
            <p:cNvSpPr/>
            <p:nvPr/>
          </p:nvSpPr>
          <p:spPr>
            <a:xfrm>
              <a:off x="1149100" y="1806075"/>
              <a:ext cx="39175" cy="37725"/>
            </a:xfrm>
            <a:custGeom>
              <a:rect b="b" l="l" r="r" t="t"/>
              <a:pathLst>
                <a:path extrusionOk="0" h="1509" w="1567">
                  <a:moveTo>
                    <a:pt x="814" y="1"/>
                  </a:moveTo>
                  <a:cubicBezTo>
                    <a:pt x="508" y="1"/>
                    <a:pt x="233" y="185"/>
                    <a:pt x="117" y="466"/>
                  </a:cubicBezTo>
                  <a:cubicBezTo>
                    <a:pt x="1" y="748"/>
                    <a:pt x="65" y="1072"/>
                    <a:pt x="281" y="1288"/>
                  </a:cubicBezTo>
                  <a:cubicBezTo>
                    <a:pt x="425" y="1432"/>
                    <a:pt x="619" y="1509"/>
                    <a:pt x="815" y="1509"/>
                  </a:cubicBezTo>
                  <a:cubicBezTo>
                    <a:pt x="912" y="1509"/>
                    <a:pt x="1009" y="1490"/>
                    <a:pt x="1102" y="1452"/>
                  </a:cubicBezTo>
                  <a:cubicBezTo>
                    <a:pt x="1384"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3"/>
            <p:cNvSpPr/>
            <p:nvPr/>
          </p:nvSpPr>
          <p:spPr>
            <a:xfrm>
              <a:off x="1237550" y="1806075"/>
              <a:ext cx="39175" cy="37725"/>
            </a:xfrm>
            <a:custGeom>
              <a:rect b="b" l="l" r="r" t="t"/>
              <a:pathLst>
                <a:path extrusionOk="0" h="1509" w="1567">
                  <a:moveTo>
                    <a:pt x="814" y="1"/>
                  </a:moveTo>
                  <a:cubicBezTo>
                    <a:pt x="508" y="1"/>
                    <a:pt x="233" y="185"/>
                    <a:pt x="117" y="466"/>
                  </a:cubicBezTo>
                  <a:cubicBezTo>
                    <a:pt x="0" y="748"/>
                    <a:pt x="65" y="1072"/>
                    <a:pt x="280" y="1288"/>
                  </a:cubicBezTo>
                  <a:cubicBezTo>
                    <a:pt x="425" y="1432"/>
                    <a:pt x="619" y="1509"/>
                    <a:pt x="815" y="1509"/>
                  </a:cubicBezTo>
                  <a:cubicBezTo>
                    <a:pt x="911" y="1509"/>
                    <a:pt x="1008" y="1490"/>
                    <a:pt x="1100" y="1452"/>
                  </a:cubicBezTo>
                  <a:cubicBezTo>
                    <a:pt x="1382" y="1334"/>
                    <a:pt x="1566" y="1060"/>
                    <a:pt x="1566" y="755"/>
                  </a:cubicBezTo>
                  <a:cubicBezTo>
                    <a:pt x="1566" y="338"/>
                    <a:pt x="1229"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3"/>
            <p:cNvSpPr/>
            <p:nvPr/>
          </p:nvSpPr>
          <p:spPr>
            <a:xfrm>
              <a:off x="1326000" y="1806075"/>
              <a:ext cx="39150" cy="37725"/>
            </a:xfrm>
            <a:custGeom>
              <a:rect b="b" l="l" r="r" t="t"/>
              <a:pathLst>
                <a:path extrusionOk="0" h="1509" w="1566">
                  <a:moveTo>
                    <a:pt x="812" y="1"/>
                  </a:moveTo>
                  <a:cubicBezTo>
                    <a:pt x="508" y="1"/>
                    <a:pt x="233" y="185"/>
                    <a:pt x="117" y="466"/>
                  </a:cubicBezTo>
                  <a:cubicBezTo>
                    <a:pt x="0" y="748"/>
                    <a:pt x="64" y="1072"/>
                    <a:pt x="280" y="1288"/>
                  </a:cubicBezTo>
                  <a:cubicBezTo>
                    <a:pt x="424" y="1432"/>
                    <a:pt x="617" y="1509"/>
                    <a:pt x="813" y="1509"/>
                  </a:cubicBezTo>
                  <a:cubicBezTo>
                    <a:pt x="910" y="1509"/>
                    <a:pt x="1007" y="1490"/>
                    <a:pt x="1100" y="1452"/>
                  </a:cubicBezTo>
                  <a:cubicBezTo>
                    <a:pt x="1382" y="1334"/>
                    <a:pt x="1566" y="1060"/>
                    <a:pt x="1566" y="755"/>
                  </a:cubicBezTo>
                  <a:cubicBezTo>
                    <a:pt x="1566" y="338"/>
                    <a:pt x="1228" y="2"/>
                    <a:pt x="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3"/>
            <p:cNvSpPr/>
            <p:nvPr/>
          </p:nvSpPr>
          <p:spPr>
            <a:xfrm>
              <a:off x="706950" y="1900475"/>
              <a:ext cx="39175" cy="37675"/>
            </a:xfrm>
            <a:custGeom>
              <a:rect b="b" l="l" r="r" t="t"/>
              <a:pathLst>
                <a:path extrusionOk="0" h="1507" w="1567">
                  <a:moveTo>
                    <a:pt x="812" y="0"/>
                  </a:moveTo>
                  <a:cubicBezTo>
                    <a:pt x="509" y="0"/>
                    <a:pt x="234" y="184"/>
                    <a:pt x="117" y="466"/>
                  </a:cubicBezTo>
                  <a:cubicBezTo>
                    <a:pt x="1" y="746"/>
                    <a:pt x="65" y="1070"/>
                    <a:pt x="281" y="1286"/>
                  </a:cubicBezTo>
                  <a:cubicBezTo>
                    <a:pt x="424" y="1430"/>
                    <a:pt x="616" y="1507"/>
                    <a:pt x="812" y="1507"/>
                  </a:cubicBezTo>
                  <a:cubicBezTo>
                    <a:pt x="910" y="1507"/>
                    <a:pt x="1007" y="1488"/>
                    <a:pt x="1101"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3"/>
            <p:cNvSpPr/>
            <p:nvPr/>
          </p:nvSpPr>
          <p:spPr>
            <a:xfrm>
              <a:off x="7954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3" y="1507"/>
                  </a:cubicBezTo>
                  <a:cubicBezTo>
                    <a:pt x="910" y="1507"/>
                    <a:pt x="1008"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3"/>
            <p:cNvSpPr/>
            <p:nvPr/>
          </p:nvSpPr>
          <p:spPr>
            <a:xfrm>
              <a:off x="883800" y="1900475"/>
              <a:ext cx="39175" cy="37675"/>
            </a:xfrm>
            <a:custGeom>
              <a:rect b="b" l="l" r="r" t="t"/>
              <a:pathLst>
                <a:path extrusionOk="0" h="1507" w="1567">
                  <a:moveTo>
                    <a:pt x="814" y="0"/>
                  </a:moveTo>
                  <a:cubicBezTo>
                    <a:pt x="509" y="0"/>
                    <a:pt x="234"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3"/>
            <p:cNvSpPr/>
            <p:nvPr/>
          </p:nvSpPr>
          <p:spPr>
            <a:xfrm>
              <a:off x="972250" y="1900475"/>
              <a:ext cx="39175" cy="37675"/>
            </a:xfrm>
            <a:custGeom>
              <a:rect b="b" l="l" r="r" t="t"/>
              <a:pathLst>
                <a:path extrusionOk="0" h="1507" w="1567">
                  <a:moveTo>
                    <a:pt x="814" y="0"/>
                  </a:moveTo>
                  <a:cubicBezTo>
                    <a:pt x="508" y="0"/>
                    <a:pt x="233" y="184"/>
                    <a:pt x="117" y="464"/>
                  </a:cubicBezTo>
                  <a:cubicBezTo>
                    <a:pt x="1" y="746"/>
                    <a:pt x="65" y="1070"/>
                    <a:pt x="281" y="1286"/>
                  </a:cubicBezTo>
                  <a:cubicBezTo>
                    <a:pt x="424" y="1430"/>
                    <a:pt x="616" y="1507"/>
                    <a:pt x="812" y="1507"/>
                  </a:cubicBezTo>
                  <a:cubicBezTo>
                    <a:pt x="909" y="1507"/>
                    <a:pt x="1007" y="1488"/>
                    <a:pt x="1101"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3"/>
            <p:cNvSpPr/>
            <p:nvPr/>
          </p:nvSpPr>
          <p:spPr>
            <a:xfrm>
              <a:off x="1060700" y="1900475"/>
              <a:ext cx="39175" cy="37675"/>
            </a:xfrm>
            <a:custGeom>
              <a:rect b="b" l="l" r="r" t="t"/>
              <a:pathLst>
                <a:path extrusionOk="0" h="1507" w="1567">
                  <a:moveTo>
                    <a:pt x="812" y="0"/>
                  </a:moveTo>
                  <a:cubicBezTo>
                    <a:pt x="508" y="0"/>
                    <a:pt x="233" y="184"/>
                    <a:pt x="117" y="464"/>
                  </a:cubicBezTo>
                  <a:cubicBezTo>
                    <a:pt x="0" y="746"/>
                    <a:pt x="65" y="1070"/>
                    <a:pt x="279" y="1286"/>
                  </a:cubicBezTo>
                  <a:cubicBezTo>
                    <a:pt x="423" y="1430"/>
                    <a:pt x="616" y="1507"/>
                    <a:pt x="812" y="1507"/>
                  </a:cubicBezTo>
                  <a:cubicBezTo>
                    <a:pt x="909" y="1507"/>
                    <a:pt x="1007" y="1488"/>
                    <a:pt x="1100" y="1450"/>
                  </a:cubicBezTo>
                  <a:cubicBezTo>
                    <a:pt x="1382" y="1333"/>
                    <a:pt x="1566" y="1058"/>
                    <a:pt x="1566" y="753"/>
                  </a:cubicBezTo>
                  <a:cubicBezTo>
                    <a:pt x="1566" y="338"/>
                    <a:pt x="12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a:off x="1149100" y="1900475"/>
              <a:ext cx="39175" cy="37675"/>
            </a:xfrm>
            <a:custGeom>
              <a:rect b="b" l="l" r="r" t="t"/>
              <a:pathLst>
                <a:path extrusionOk="0" h="1507" w="1567">
                  <a:moveTo>
                    <a:pt x="814" y="0"/>
                  </a:moveTo>
                  <a:cubicBezTo>
                    <a:pt x="508" y="0"/>
                    <a:pt x="233" y="184"/>
                    <a:pt x="117" y="466"/>
                  </a:cubicBezTo>
                  <a:cubicBezTo>
                    <a:pt x="1" y="746"/>
                    <a:pt x="65" y="1070"/>
                    <a:pt x="281" y="1286"/>
                  </a:cubicBezTo>
                  <a:cubicBezTo>
                    <a:pt x="425" y="1430"/>
                    <a:pt x="618" y="1507"/>
                    <a:pt x="814" y="1507"/>
                  </a:cubicBezTo>
                  <a:cubicBezTo>
                    <a:pt x="911" y="1507"/>
                    <a:pt x="1009" y="1488"/>
                    <a:pt x="1102" y="1450"/>
                  </a:cubicBezTo>
                  <a:cubicBezTo>
                    <a:pt x="1384"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3"/>
            <p:cNvSpPr/>
            <p:nvPr/>
          </p:nvSpPr>
          <p:spPr>
            <a:xfrm>
              <a:off x="1237550" y="1900475"/>
              <a:ext cx="39175" cy="37675"/>
            </a:xfrm>
            <a:custGeom>
              <a:rect b="b" l="l" r="r" t="t"/>
              <a:pathLst>
                <a:path extrusionOk="0" h="1507" w="1567">
                  <a:moveTo>
                    <a:pt x="814" y="0"/>
                  </a:moveTo>
                  <a:cubicBezTo>
                    <a:pt x="508" y="0"/>
                    <a:pt x="233" y="184"/>
                    <a:pt x="117" y="466"/>
                  </a:cubicBezTo>
                  <a:cubicBezTo>
                    <a:pt x="0" y="746"/>
                    <a:pt x="65" y="1070"/>
                    <a:pt x="280" y="1286"/>
                  </a:cubicBezTo>
                  <a:cubicBezTo>
                    <a:pt x="425" y="1430"/>
                    <a:pt x="618" y="1507"/>
                    <a:pt x="814" y="1507"/>
                  </a:cubicBezTo>
                  <a:cubicBezTo>
                    <a:pt x="911" y="1507"/>
                    <a:pt x="1009" y="1488"/>
                    <a:pt x="1102" y="1450"/>
                  </a:cubicBezTo>
                  <a:cubicBezTo>
                    <a:pt x="1382" y="1333"/>
                    <a:pt x="1566" y="1058"/>
                    <a:pt x="1566" y="753"/>
                  </a:cubicBezTo>
                  <a:cubicBezTo>
                    <a:pt x="1566" y="338"/>
                    <a:pt x="122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3"/>
            <p:cNvSpPr/>
            <p:nvPr/>
          </p:nvSpPr>
          <p:spPr>
            <a:xfrm>
              <a:off x="891050" y="1994825"/>
              <a:ext cx="29600" cy="9975"/>
            </a:xfrm>
            <a:custGeom>
              <a:rect b="b" l="l" r="r" t="t"/>
              <a:pathLst>
                <a:path extrusionOk="0" h="399" w="1184">
                  <a:moveTo>
                    <a:pt x="524" y="1"/>
                  </a:moveTo>
                  <a:cubicBezTo>
                    <a:pt x="328" y="1"/>
                    <a:pt x="139" y="78"/>
                    <a:pt x="1" y="213"/>
                  </a:cubicBezTo>
                  <a:cubicBezTo>
                    <a:pt x="391" y="286"/>
                    <a:pt x="785" y="346"/>
                    <a:pt x="1184" y="399"/>
                  </a:cubicBezTo>
                  <a:cubicBezTo>
                    <a:pt x="1054" y="154"/>
                    <a:pt x="801" y="2"/>
                    <a:pt x="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3"/>
            <p:cNvSpPr/>
            <p:nvPr/>
          </p:nvSpPr>
          <p:spPr>
            <a:xfrm>
              <a:off x="974350" y="1994825"/>
              <a:ext cx="36425" cy="14525"/>
            </a:xfrm>
            <a:custGeom>
              <a:rect b="b" l="l" r="r" t="t"/>
              <a:pathLst>
                <a:path extrusionOk="0" h="581" w="1457">
                  <a:moveTo>
                    <a:pt x="730" y="1"/>
                  </a:moveTo>
                  <a:cubicBezTo>
                    <a:pt x="386" y="2"/>
                    <a:pt x="85" y="235"/>
                    <a:pt x="1" y="567"/>
                  </a:cubicBezTo>
                  <a:cubicBezTo>
                    <a:pt x="244" y="576"/>
                    <a:pt x="485" y="581"/>
                    <a:pt x="730" y="581"/>
                  </a:cubicBezTo>
                  <a:cubicBezTo>
                    <a:pt x="973" y="581"/>
                    <a:pt x="1214" y="576"/>
                    <a:pt x="1457" y="567"/>
                  </a:cubicBezTo>
                  <a:cubicBezTo>
                    <a:pt x="1373" y="235"/>
                    <a:pt x="1072" y="2"/>
                    <a:pt x="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3"/>
            <p:cNvSpPr/>
            <p:nvPr/>
          </p:nvSpPr>
          <p:spPr>
            <a:xfrm>
              <a:off x="1064500" y="1994850"/>
              <a:ext cx="29625" cy="9950"/>
            </a:xfrm>
            <a:custGeom>
              <a:rect b="b" l="l" r="r" t="t"/>
              <a:pathLst>
                <a:path extrusionOk="0" h="398" w="1185">
                  <a:moveTo>
                    <a:pt x="662" y="0"/>
                  </a:moveTo>
                  <a:cubicBezTo>
                    <a:pt x="398" y="0"/>
                    <a:pt x="138" y="139"/>
                    <a:pt x="0" y="398"/>
                  </a:cubicBezTo>
                  <a:cubicBezTo>
                    <a:pt x="398" y="345"/>
                    <a:pt x="793" y="285"/>
                    <a:pt x="1185" y="214"/>
                  </a:cubicBezTo>
                  <a:cubicBezTo>
                    <a:pt x="1037" y="69"/>
                    <a:pt x="848" y="0"/>
                    <a:pt x="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 name="Google Shape;846;p33"/>
          <p:cNvSpPr/>
          <p:nvPr/>
        </p:nvSpPr>
        <p:spPr>
          <a:xfrm>
            <a:off x="8424000" y="2249602"/>
            <a:ext cx="423793" cy="423793"/>
          </a:xfrm>
          <a:custGeom>
            <a:rect b="b" l="l" r="r" t="t"/>
            <a:pathLst>
              <a:path extrusionOk="0" h="9085" w="9085">
                <a:moveTo>
                  <a:pt x="4543" y="1"/>
                </a:moveTo>
                <a:cubicBezTo>
                  <a:pt x="2039" y="1"/>
                  <a:pt x="1" y="2039"/>
                  <a:pt x="1" y="4542"/>
                </a:cubicBezTo>
                <a:cubicBezTo>
                  <a:pt x="1" y="4836"/>
                  <a:pt x="239" y="5076"/>
                  <a:pt x="534" y="5076"/>
                </a:cubicBezTo>
                <a:cubicBezTo>
                  <a:pt x="828" y="5076"/>
                  <a:pt x="1066" y="4836"/>
                  <a:pt x="1067" y="4542"/>
                </a:cubicBezTo>
                <a:cubicBezTo>
                  <a:pt x="1067" y="2626"/>
                  <a:pt x="2626" y="1067"/>
                  <a:pt x="4543" y="1067"/>
                </a:cubicBezTo>
                <a:cubicBezTo>
                  <a:pt x="6459" y="1067"/>
                  <a:pt x="8018" y="2626"/>
                  <a:pt x="8018" y="4542"/>
                </a:cubicBezTo>
                <a:cubicBezTo>
                  <a:pt x="8018" y="6459"/>
                  <a:pt x="6459" y="8018"/>
                  <a:pt x="4543" y="8018"/>
                </a:cubicBezTo>
                <a:cubicBezTo>
                  <a:pt x="4540" y="8018"/>
                  <a:pt x="4536" y="8018"/>
                  <a:pt x="4533" y="8018"/>
                </a:cubicBezTo>
                <a:cubicBezTo>
                  <a:pt x="4239" y="8018"/>
                  <a:pt x="3999" y="8255"/>
                  <a:pt x="3999" y="8551"/>
                </a:cubicBezTo>
                <a:cubicBezTo>
                  <a:pt x="3999" y="8846"/>
                  <a:pt x="4239" y="9084"/>
                  <a:pt x="4533" y="9084"/>
                </a:cubicBezTo>
                <a:cubicBezTo>
                  <a:pt x="4536" y="9084"/>
                  <a:pt x="4540" y="9084"/>
                  <a:pt x="4543" y="9084"/>
                </a:cubicBezTo>
                <a:cubicBezTo>
                  <a:pt x="7046" y="9084"/>
                  <a:pt x="9084" y="7046"/>
                  <a:pt x="9084" y="4542"/>
                </a:cubicBezTo>
                <a:cubicBezTo>
                  <a:pt x="9084" y="2039"/>
                  <a:pt x="7046" y="1"/>
                  <a:pt x="4543" y="1"/>
                </a:cubicBezTo>
                <a:close/>
              </a:path>
            </a:pathLst>
          </a:custGeom>
          <a:solidFill>
            <a:srgbClr val="D7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34"/>
          <p:cNvSpPr txBox="1"/>
          <p:nvPr>
            <p:ph type="ctrTitle"/>
          </p:nvPr>
        </p:nvSpPr>
        <p:spPr>
          <a:xfrm>
            <a:off x="351125" y="484225"/>
            <a:ext cx="8626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t>What is research and what you are expected to know</a:t>
            </a:r>
            <a:endParaRPr sz="2500"/>
          </a:p>
        </p:txBody>
      </p:sp>
      <p:sp>
        <p:nvSpPr>
          <p:cNvPr id="852" name="Google Shape;852;p34"/>
          <p:cNvSpPr txBox="1"/>
          <p:nvPr>
            <p:ph idx="2" type="title"/>
          </p:nvPr>
        </p:nvSpPr>
        <p:spPr>
          <a:xfrm>
            <a:off x="405450" y="1427400"/>
            <a:ext cx="8333100" cy="2288700"/>
          </a:xfrm>
          <a:prstGeom prst="rect">
            <a:avLst/>
          </a:prstGeom>
        </p:spPr>
        <p:txBody>
          <a:bodyPr anchorCtr="0" anchor="ctr" bIns="91425" lIns="91425" spcFirstLastPara="1" rIns="91425" wrap="square" tIns="91425">
            <a:noAutofit/>
          </a:bodyPr>
          <a:lstStyle/>
          <a:p>
            <a:pPr indent="-323850" lvl="0" marL="457200" rtl="0" algn="l">
              <a:spcBef>
                <a:spcPts val="0"/>
              </a:spcBef>
              <a:spcAft>
                <a:spcPts val="0"/>
              </a:spcAft>
              <a:buClr>
                <a:srgbClr val="FFFFFF"/>
              </a:buClr>
              <a:buSzPts val="1500"/>
              <a:buChar char="●"/>
            </a:pPr>
            <a:r>
              <a:rPr lang="en" sz="1500">
                <a:solidFill>
                  <a:srgbClr val="FFFFFF"/>
                </a:solidFill>
              </a:rPr>
              <a:t>Research allows us to test </a:t>
            </a:r>
            <a:r>
              <a:rPr lang="en" sz="1500">
                <a:solidFill>
                  <a:srgbClr val="FFFFFF"/>
                </a:solidFill>
              </a:rPr>
              <a:t>theories</a:t>
            </a:r>
            <a:r>
              <a:rPr lang="en" sz="1500">
                <a:solidFill>
                  <a:srgbClr val="FFFFFF"/>
                </a:solidFill>
              </a:rPr>
              <a:t> and establish new conclusions in a number of fields</a:t>
            </a:r>
            <a:endParaRPr sz="1500">
              <a:solidFill>
                <a:srgbClr val="FFFFFF"/>
              </a:solidFill>
            </a:endParaRPr>
          </a:p>
          <a:p>
            <a:pPr indent="-323850" lvl="0" marL="457200" rtl="0" algn="l">
              <a:spcBef>
                <a:spcPts val="0"/>
              </a:spcBef>
              <a:spcAft>
                <a:spcPts val="0"/>
              </a:spcAft>
              <a:buClr>
                <a:srgbClr val="FFFFFF"/>
              </a:buClr>
              <a:buSzPts val="1500"/>
              <a:buChar char="●"/>
            </a:pPr>
            <a:r>
              <a:rPr lang="en" sz="1500">
                <a:solidFill>
                  <a:srgbClr val="FFFFFF"/>
                </a:solidFill>
              </a:rPr>
              <a:t>For Pre-Health students research allows us to understand the science behind mechanisms.</a:t>
            </a:r>
            <a:endParaRPr sz="1500">
              <a:solidFill>
                <a:srgbClr val="FFFFFF"/>
              </a:solidFill>
            </a:endParaRPr>
          </a:p>
          <a:p>
            <a:pPr indent="-323850" lvl="0" marL="457200" rtl="0" algn="l">
              <a:lnSpc>
                <a:spcPct val="100000"/>
              </a:lnSpc>
              <a:spcBef>
                <a:spcPts val="0"/>
              </a:spcBef>
              <a:spcAft>
                <a:spcPts val="0"/>
              </a:spcAft>
              <a:buClr>
                <a:srgbClr val="FFFFFF"/>
              </a:buClr>
              <a:buSzPts val="1500"/>
              <a:buFont typeface="Raleway Thin"/>
              <a:buChar char="●"/>
            </a:pPr>
            <a:r>
              <a:rPr lang="en" sz="1500">
                <a:solidFill>
                  <a:srgbClr val="FFFFFF"/>
                </a:solidFill>
              </a:rPr>
              <a:t>With the given situation of the world right now, research is something that connects us with the unknown.</a:t>
            </a:r>
            <a:endParaRPr sz="1500">
              <a:solidFill>
                <a:srgbClr val="FFFFFF"/>
              </a:solidFill>
            </a:endParaRPr>
          </a:p>
          <a:p>
            <a:pPr indent="-323850" lvl="0" marL="457200" rtl="0" algn="l">
              <a:lnSpc>
                <a:spcPct val="100000"/>
              </a:lnSpc>
              <a:spcBef>
                <a:spcPts val="0"/>
              </a:spcBef>
              <a:spcAft>
                <a:spcPts val="0"/>
              </a:spcAft>
              <a:buClr>
                <a:srgbClr val="FFFFFF"/>
              </a:buClr>
              <a:buSzPts val="1500"/>
              <a:buFont typeface="Raleway Thin"/>
              <a:buChar char="●"/>
            </a:pPr>
            <a:r>
              <a:rPr lang="en" sz="1500">
                <a:solidFill>
                  <a:srgbClr val="FFFFFF"/>
                </a:solidFill>
              </a:rPr>
              <a:t>Through research we are able to come up with vaccines and treatments that are crucial for times like these.</a:t>
            </a:r>
            <a:endParaRPr sz="1500">
              <a:solidFill>
                <a:srgbClr val="FFFFFF"/>
              </a:solidFill>
            </a:endParaRPr>
          </a:p>
          <a:p>
            <a:pPr indent="-323850" lvl="0" marL="457200" rtl="0" algn="l">
              <a:lnSpc>
                <a:spcPct val="100000"/>
              </a:lnSpc>
              <a:spcBef>
                <a:spcPts val="0"/>
              </a:spcBef>
              <a:spcAft>
                <a:spcPts val="0"/>
              </a:spcAft>
              <a:buClr>
                <a:srgbClr val="FFFFFF"/>
              </a:buClr>
              <a:buSzPts val="1500"/>
              <a:buFont typeface="Raleway Thin"/>
              <a:buChar char="●"/>
            </a:pPr>
            <a:r>
              <a:rPr lang="en" sz="1500">
                <a:solidFill>
                  <a:srgbClr val="FFFFFF"/>
                </a:solidFill>
              </a:rPr>
              <a:t>Pre-Health students are expected to know  how to read scientific articles and dissect them in research labs. This is where our club comes in.</a:t>
            </a:r>
            <a:endParaRPr sz="1500">
              <a:solidFill>
                <a:srgbClr val="FFFFFF"/>
              </a:solidFill>
            </a:endParaRPr>
          </a:p>
          <a:p>
            <a:pPr indent="0" lvl="0" marL="457200" rtl="0" algn="l">
              <a:spcBef>
                <a:spcPts val="0"/>
              </a:spcBef>
              <a:spcAft>
                <a:spcPts val="0"/>
              </a:spcAft>
              <a:buNone/>
            </a:pPr>
            <a:r>
              <a:t/>
            </a:r>
            <a:endParaRPr b="1" sz="1500">
              <a:solidFill>
                <a:srgbClr val="D9D9D9"/>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sp>
        <p:nvSpPr>
          <p:cNvPr id="857" name="Google Shape;857;p35"/>
          <p:cNvSpPr txBox="1"/>
          <p:nvPr/>
        </p:nvSpPr>
        <p:spPr>
          <a:xfrm>
            <a:off x="437500" y="354725"/>
            <a:ext cx="8111400" cy="96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accent1"/>
                </a:solidFill>
                <a:latin typeface="Raleway Thin"/>
                <a:ea typeface="Raleway Thin"/>
                <a:cs typeface="Raleway Thin"/>
                <a:sym typeface="Raleway Thin"/>
              </a:rPr>
              <a:t>What’s a journal club? </a:t>
            </a:r>
            <a:endParaRPr>
              <a:latin typeface="Raleway Thin"/>
              <a:ea typeface="Raleway Thin"/>
              <a:cs typeface="Raleway Thin"/>
              <a:sym typeface="Raleway Thin"/>
            </a:endParaRPr>
          </a:p>
        </p:txBody>
      </p:sp>
      <p:sp>
        <p:nvSpPr>
          <p:cNvPr id="858" name="Google Shape;858;p35"/>
          <p:cNvSpPr txBox="1"/>
          <p:nvPr/>
        </p:nvSpPr>
        <p:spPr>
          <a:xfrm>
            <a:off x="567550" y="1170600"/>
            <a:ext cx="7981200" cy="34053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1"/>
              </a:buClr>
              <a:buSzPts val="1500"/>
              <a:buFont typeface="Raleway Thin"/>
              <a:buChar char="●"/>
            </a:pPr>
            <a:r>
              <a:rPr lang="en" sz="1500">
                <a:solidFill>
                  <a:schemeClr val="dk1"/>
                </a:solidFill>
                <a:latin typeface="Raleway Thin"/>
                <a:ea typeface="Raleway Thin"/>
                <a:cs typeface="Raleway Thin"/>
                <a:sym typeface="Raleway Thin"/>
              </a:rPr>
              <a:t>A regular gathering of typically scientists/healthcare workers, but in our case science interested students to discuss a recent paper found in a research journal </a:t>
            </a:r>
            <a:endParaRPr sz="1500">
              <a:solidFill>
                <a:schemeClr val="dk1"/>
              </a:solidFill>
              <a:latin typeface="Raleway Thin"/>
              <a:ea typeface="Raleway Thin"/>
              <a:cs typeface="Raleway Thin"/>
              <a:sym typeface="Raleway Thin"/>
            </a:endParaRPr>
          </a:p>
          <a:p>
            <a:pPr indent="-323850" lvl="0" marL="457200" rtl="0" algn="l">
              <a:lnSpc>
                <a:spcPct val="115000"/>
              </a:lnSpc>
              <a:spcBef>
                <a:spcPts val="0"/>
              </a:spcBef>
              <a:spcAft>
                <a:spcPts val="0"/>
              </a:spcAft>
              <a:buClr>
                <a:schemeClr val="dk1"/>
              </a:buClr>
              <a:buSzPts val="1500"/>
              <a:buFont typeface="Raleway Thin"/>
              <a:buChar char="●"/>
            </a:pPr>
            <a:r>
              <a:rPr lang="en" sz="1500">
                <a:solidFill>
                  <a:schemeClr val="dk1"/>
                </a:solidFill>
                <a:latin typeface="Raleway Thin"/>
                <a:ea typeface="Raleway Thin"/>
                <a:cs typeface="Raleway Thin"/>
                <a:sym typeface="Raleway Thin"/>
              </a:rPr>
              <a:t>A group of students present a summary and analysis of the chosen paper that the rest of the club has read </a:t>
            </a:r>
            <a:endParaRPr sz="1500">
              <a:solidFill>
                <a:schemeClr val="dk1"/>
              </a:solidFill>
              <a:latin typeface="Raleway Thin"/>
              <a:ea typeface="Raleway Thin"/>
              <a:cs typeface="Raleway Thin"/>
              <a:sym typeface="Raleway Thin"/>
            </a:endParaRPr>
          </a:p>
          <a:p>
            <a:pPr indent="-323850" lvl="0" marL="457200" rtl="0" algn="l">
              <a:lnSpc>
                <a:spcPct val="115000"/>
              </a:lnSpc>
              <a:spcBef>
                <a:spcPts val="0"/>
              </a:spcBef>
              <a:spcAft>
                <a:spcPts val="0"/>
              </a:spcAft>
              <a:buClr>
                <a:schemeClr val="dk1"/>
              </a:buClr>
              <a:buSzPts val="1500"/>
              <a:buFont typeface="Raleway Thin"/>
              <a:buChar char="●"/>
            </a:pPr>
            <a:r>
              <a:rPr lang="en" sz="1500">
                <a:solidFill>
                  <a:schemeClr val="dk1"/>
                </a:solidFill>
                <a:latin typeface="Raleway Thin"/>
                <a:ea typeface="Raleway Thin"/>
                <a:cs typeface="Raleway Thin"/>
                <a:sym typeface="Raleway Thin"/>
              </a:rPr>
              <a:t>Then the focus is on the discussion, where we could ask clarifying questions and add our own critiques or praises on the methods and research design</a:t>
            </a:r>
            <a:endParaRPr sz="1500">
              <a:solidFill>
                <a:schemeClr val="dk1"/>
              </a:solidFill>
              <a:latin typeface="Raleway Thin"/>
              <a:ea typeface="Raleway Thin"/>
              <a:cs typeface="Raleway Thin"/>
              <a:sym typeface="Raleway Thin"/>
            </a:endParaRPr>
          </a:p>
          <a:p>
            <a:pPr indent="-323850" lvl="0" marL="457200" rtl="0" algn="l">
              <a:lnSpc>
                <a:spcPct val="115000"/>
              </a:lnSpc>
              <a:spcBef>
                <a:spcPts val="0"/>
              </a:spcBef>
              <a:spcAft>
                <a:spcPts val="0"/>
              </a:spcAft>
              <a:buClr>
                <a:schemeClr val="dk1"/>
              </a:buClr>
              <a:buSzPts val="1500"/>
              <a:buFont typeface="Raleway Thin"/>
              <a:buChar char="●"/>
            </a:pPr>
            <a:r>
              <a:rPr lang="en" sz="1500">
                <a:solidFill>
                  <a:schemeClr val="dk1"/>
                </a:solidFill>
                <a:latin typeface="Raleway Thin"/>
                <a:ea typeface="Raleway Thin"/>
                <a:cs typeface="Raleway Thin"/>
                <a:sym typeface="Raleway Thin"/>
              </a:rPr>
              <a:t>A journal club could help expand what we know about the scientific world of research with new experimental plans and future directions </a:t>
            </a:r>
            <a:endParaRPr sz="1500">
              <a:solidFill>
                <a:schemeClr val="dk1"/>
              </a:solidFill>
              <a:latin typeface="Raleway Thin"/>
              <a:ea typeface="Raleway Thin"/>
              <a:cs typeface="Raleway Thin"/>
              <a:sym typeface="Raleway Thin"/>
            </a:endParaRPr>
          </a:p>
          <a:p>
            <a:pPr indent="-323850" lvl="0" marL="457200" rtl="0" algn="l">
              <a:lnSpc>
                <a:spcPct val="115000"/>
              </a:lnSpc>
              <a:spcBef>
                <a:spcPts val="0"/>
              </a:spcBef>
              <a:spcAft>
                <a:spcPts val="0"/>
              </a:spcAft>
              <a:buClr>
                <a:schemeClr val="dk1"/>
              </a:buClr>
              <a:buSzPts val="1500"/>
              <a:buFont typeface="Raleway Thin"/>
              <a:buChar char="●"/>
            </a:pPr>
            <a:r>
              <a:rPr lang="en" sz="1500">
                <a:solidFill>
                  <a:schemeClr val="dk1"/>
                </a:solidFill>
                <a:latin typeface="Raleway Thin"/>
                <a:ea typeface="Raleway Thin"/>
                <a:cs typeface="Raleway Thin"/>
                <a:sym typeface="Raleway Thin"/>
              </a:rPr>
              <a:t>It also facilitates an exchange of thoughts and ideas</a:t>
            </a:r>
            <a:endParaRPr sz="2700">
              <a:solidFill>
                <a:schemeClr val="accent1"/>
              </a:solidFill>
              <a:latin typeface="Raleway Thin"/>
              <a:ea typeface="Raleway Thin"/>
              <a:cs typeface="Raleway Thin"/>
              <a:sym typeface="Raleway Thi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dvertising Agency by Slidesgo">
  <a:themeElements>
    <a:clrScheme name="Simple Light">
      <a:dk1>
        <a:srgbClr val="FFFFFF"/>
      </a:dk1>
      <a:lt1>
        <a:srgbClr val="1C2340"/>
      </a:lt1>
      <a:dk2>
        <a:srgbClr val="595959"/>
      </a:dk2>
      <a:lt2>
        <a:srgbClr val="EEEEEE"/>
      </a:lt2>
      <a:accent1>
        <a:srgbClr val="F27EB2"/>
      </a:accent1>
      <a:accent2>
        <a:srgbClr val="559ABA"/>
      </a:accent2>
      <a:accent3>
        <a:srgbClr val="D2DFE9"/>
      </a:accent3>
      <a:accent4>
        <a:srgbClr val="EF5DA2"/>
      </a:accent4>
      <a:accent5>
        <a:srgbClr val="101632"/>
      </a:accent5>
      <a:accent6>
        <a:srgbClr val="BAC2E5"/>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